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7" r:id="rId2"/>
  </p:sldMasterIdLst>
  <p:notesMasterIdLst>
    <p:notesMasterId r:id="rId24"/>
  </p:notesMasterIdLst>
  <p:sldIdLst>
    <p:sldId id="267" r:id="rId3"/>
    <p:sldId id="268" r:id="rId4"/>
    <p:sldId id="269" r:id="rId5"/>
    <p:sldId id="270" r:id="rId6"/>
    <p:sldId id="271" r:id="rId7"/>
    <p:sldId id="272" r:id="rId8"/>
    <p:sldId id="273" r:id="rId9"/>
    <p:sldId id="274" r:id="rId10"/>
    <p:sldId id="275" r:id="rId11"/>
    <p:sldId id="278" r:id="rId12"/>
    <p:sldId id="280" r:id="rId13"/>
    <p:sldId id="283" r:id="rId14"/>
    <p:sldId id="284" r:id="rId15"/>
    <p:sldId id="287" r:id="rId16"/>
    <p:sldId id="290" r:id="rId17"/>
    <p:sldId id="291" r:id="rId18"/>
    <p:sldId id="288" r:id="rId19"/>
    <p:sldId id="289" r:id="rId20"/>
    <p:sldId id="293" r:id="rId21"/>
    <p:sldId id="294" r:id="rId22"/>
    <p:sldId id="29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6" d="100"/>
          <a:sy n="76" d="100"/>
        </p:scale>
        <p:origin x="71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D29EA0-C6DB-4E82-9A34-FD4A380CFDBE}" type="datetimeFigureOut">
              <a:rPr lang="en-US" smtClean="0"/>
              <a:t>4/24/2020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999DE0-3A57-47B7-BCC5-5E18069645D4}" type="slidenum">
              <a:rPr lang="en-US" smtClean="0"/>
              <a:t>‹#›</a:t>
            </a:fld>
            <a:endParaRPr lang="en-US"/>
          </a:p>
        </p:txBody>
      </p:sp>
    </p:spTree>
    <p:extLst>
      <p:ext uri="{BB962C8B-B14F-4D97-AF65-F5344CB8AC3E}">
        <p14:creationId xmlns:p14="http://schemas.microsoft.com/office/powerpoint/2010/main" val="36534577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towardsdatascience.com/how-does-a-face-detection-program-work-using-neural-networks-17896df8e6ff"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rxiv.org/search/cs?searchtype=author&amp;query=Schroff%2C+F"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arxiv.org/abs/1503.03832v1" TargetMode="External"/><Relationship Id="rId5" Type="http://schemas.openxmlformats.org/officeDocument/2006/relationships/hyperlink" Target="https://arxiv.org/search/cs?searchtype=author&amp;query=Philbin%2C+J" TargetMode="External"/><Relationship Id="rId4" Type="http://schemas.openxmlformats.org/officeDocument/2006/relationships/hyperlink" Target="https://arxiv.org/search/cs?searchtype=author&amp;query=Kalenichenko%2C+D"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Rapid Object Detection using a Boosted Cascade of Simple Features , 2001.</a:t>
            </a:r>
          </a:p>
        </p:txBody>
      </p:sp>
      <p:sp>
        <p:nvSpPr>
          <p:cNvPr id="4" name="Slide Number Placeholder 3"/>
          <p:cNvSpPr>
            <a:spLocks noGrp="1"/>
          </p:cNvSpPr>
          <p:nvPr>
            <p:ph type="sldNum" sz="quarter" idx="5"/>
          </p:nvPr>
        </p:nvSpPr>
        <p:spPr/>
        <p:txBody>
          <a:bodyPr/>
          <a:lstStyle/>
          <a:p>
            <a:fld id="{79FB4E22-4E04-4227-AC2D-6C9A46D5A035}" type="slidenum">
              <a:rPr lang="en-US" smtClean="0"/>
              <a:t>7</a:t>
            </a:fld>
            <a:endParaRPr lang="en-US"/>
          </a:p>
        </p:txBody>
      </p:sp>
    </p:spTree>
    <p:extLst>
      <p:ext uri="{BB962C8B-B14F-4D97-AF65-F5344CB8AC3E}">
        <p14:creationId xmlns:p14="http://schemas.microsoft.com/office/powerpoint/2010/main" val="3615067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a:t>
            </a:r>
            <a:r>
              <a:rPr lang="en-US" sz="1200" b="0" i="0" kern="1200" dirty="0">
                <a:solidFill>
                  <a:schemeClr val="tx1"/>
                </a:solidFill>
                <a:effectLst/>
                <a:latin typeface="+mn-lt"/>
                <a:ea typeface="+mn-ea"/>
                <a:cs typeface="+mn-cs"/>
              </a:rPr>
              <a:t>Zhang, K., Zhang, Z., Li, Z., and Qiao, Y. (2016). Joint face detection and alignment using multitask cascaded convolutional networks. IEEE Signal Processing Letters, 23(10):1499–1503.</a:t>
            </a:r>
          </a:p>
          <a:p>
            <a:r>
              <a:rPr lang="en-US" sz="1200" b="0" i="0" kern="1200" dirty="0" err="1">
                <a:solidFill>
                  <a:schemeClr val="tx1"/>
                </a:solidFill>
                <a:effectLst/>
                <a:latin typeface="+mn-lt"/>
                <a:ea typeface="+mn-ea"/>
                <a:cs typeface="+mn-cs"/>
              </a:rPr>
              <a:t>Explaination</a:t>
            </a:r>
            <a:r>
              <a:rPr lang="en-US" sz="1200" b="0" i="0" kern="1200" dirty="0">
                <a:solidFill>
                  <a:schemeClr val="tx1"/>
                </a:solidFill>
                <a:effectLst/>
                <a:latin typeface="+mn-lt"/>
                <a:ea typeface="+mn-ea"/>
                <a:cs typeface="+mn-cs"/>
              </a:rPr>
              <a:t>: </a:t>
            </a:r>
            <a:r>
              <a:rPr lang="en-US" dirty="0">
                <a:hlinkClick r:id="rId3"/>
              </a:rPr>
              <a:t>https://towardsdatascience.com/how-does-a-face-detection-program-work-using-neural-networks-17896df8e6ff</a:t>
            </a:r>
            <a:endParaRPr lang="en-US" dirty="0"/>
          </a:p>
          <a:p>
            <a:endParaRPr lang="en-US" dirty="0"/>
          </a:p>
        </p:txBody>
      </p:sp>
      <p:sp>
        <p:nvSpPr>
          <p:cNvPr id="4" name="Slide Number Placeholder 3"/>
          <p:cNvSpPr>
            <a:spLocks noGrp="1"/>
          </p:cNvSpPr>
          <p:nvPr>
            <p:ph type="sldNum" sz="quarter" idx="5"/>
          </p:nvPr>
        </p:nvSpPr>
        <p:spPr/>
        <p:txBody>
          <a:bodyPr/>
          <a:lstStyle/>
          <a:p>
            <a:fld id="{79FB4E22-4E04-4227-AC2D-6C9A46D5A035}" type="slidenum">
              <a:rPr lang="en-US" smtClean="0"/>
              <a:t>9</a:t>
            </a:fld>
            <a:endParaRPr lang="en-US" dirty="0"/>
          </a:p>
        </p:txBody>
      </p:sp>
    </p:spTree>
    <p:extLst>
      <p:ext uri="{BB962C8B-B14F-4D97-AF65-F5344CB8AC3E}">
        <p14:creationId xmlns:p14="http://schemas.microsoft.com/office/powerpoint/2010/main" val="1350980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[3] Theory: https://medium.com/@ageitgey/machine-learning-is-fun-part-4-modern-face-recognition-with-deep-learning-c3cffc121d78</a:t>
            </a:r>
          </a:p>
          <a:p>
            <a:r>
              <a:rPr lang="en-MY" dirty="0"/>
              <a:t>      </a:t>
            </a:r>
            <a:r>
              <a:rPr lang="en-MY" dirty="0" err="1"/>
              <a:t>Github</a:t>
            </a:r>
            <a:r>
              <a:rPr lang="en-MY" dirty="0"/>
              <a:t>: https://github.com/ageitgey/face_recognition</a:t>
            </a:r>
          </a:p>
          <a:p>
            <a:endParaRPr lang="en-MY" dirty="0"/>
          </a:p>
          <a:p>
            <a:endParaRPr lang="en-MY" dirty="0"/>
          </a:p>
        </p:txBody>
      </p:sp>
      <p:sp>
        <p:nvSpPr>
          <p:cNvPr id="4" name="Slide Number Placeholder 3"/>
          <p:cNvSpPr>
            <a:spLocks noGrp="1"/>
          </p:cNvSpPr>
          <p:nvPr>
            <p:ph type="sldNum" sz="quarter" idx="5"/>
          </p:nvPr>
        </p:nvSpPr>
        <p:spPr/>
        <p:txBody>
          <a:bodyPr/>
          <a:lstStyle/>
          <a:p>
            <a:fld id="{79FB4E22-4E04-4227-AC2D-6C9A46D5A035}" type="slidenum">
              <a:rPr lang="en-US" smtClean="0"/>
              <a:t>11</a:t>
            </a:fld>
            <a:endParaRPr lang="en-US" dirty="0"/>
          </a:p>
        </p:txBody>
      </p:sp>
    </p:spTree>
    <p:extLst>
      <p:ext uri="{BB962C8B-B14F-4D97-AF65-F5344CB8AC3E}">
        <p14:creationId xmlns:p14="http://schemas.microsoft.com/office/powerpoint/2010/main" val="207760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a:t>
            </a:r>
            <a:r>
              <a:rPr lang="en-US" sz="1200" b="1" i="0" kern="1200" dirty="0" err="1">
                <a:solidFill>
                  <a:schemeClr val="tx1"/>
                </a:solidFill>
                <a:effectLst/>
                <a:latin typeface="+mn-lt"/>
                <a:ea typeface="+mn-ea"/>
                <a:cs typeface="+mn-cs"/>
              </a:rPr>
              <a:t>FaceNet</a:t>
            </a:r>
            <a:r>
              <a:rPr lang="en-US" sz="1200" b="1" i="0" kern="1200" dirty="0">
                <a:solidFill>
                  <a:schemeClr val="tx1"/>
                </a:solidFill>
                <a:effectLst/>
                <a:latin typeface="+mn-lt"/>
                <a:ea typeface="+mn-ea"/>
                <a:cs typeface="+mn-cs"/>
              </a:rPr>
              <a:t>: A Unified Embedding for Face Recognition and Clustering</a:t>
            </a:r>
          </a:p>
          <a:p>
            <a:r>
              <a:rPr lang="en-US" sz="1200" b="0" i="0" u="none" strike="noStrike" kern="1200" dirty="0">
                <a:solidFill>
                  <a:schemeClr val="tx1"/>
                </a:solidFill>
                <a:effectLst/>
                <a:latin typeface="+mn-lt"/>
                <a:ea typeface="+mn-ea"/>
                <a:cs typeface="+mn-cs"/>
                <a:hlinkClick r:id="rId3"/>
              </a:rPr>
              <a:t>Florian </a:t>
            </a:r>
            <a:r>
              <a:rPr lang="en-US" sz="1200" b="0" i="0" u="none" strike="noStrike" kern="1200" dirty="0" err="1">
                <a:solidFill>
                  <a:schemeClr val="tx1"/>
                </a:solidFill>
                <a:effectLst/>
                <a:latin typeface="+mn-lt"/>
                <a:ea typeface="+mn-ea"/>
                <a:cs typeface="+mn-cs"/>
                <a:hlinkClick r:id="rId3"/>
              </a:rPr>
              <a:t>Schroff</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a:rPr>
              <a:t>Dmitry </a:t>
            </a:r>
            <a:r>
              <a:rPr lang="en-US" sz="1200" b="0" i="0" u="none" strike="noStrike" kern="1200" dirty="0" err="1">
                <a:solidFill>
                  <a:schemeClr val="tx1"/>
                </a:solidFill>
                <a:effectLst/>
                <a:latin typeface="+mn-lt"/>
                <a:ea typeface="+mn-ea"/>
                <a:cs typeface="+mn-cs"/>
                <a:hlinkClick r:id="rId4"/>
              </a:rPr>
              <a:t>Kalenichenko</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
              </a:rPr>
              <a:t>James Philbin</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(Submitted on 12 Mar 2015 (</a:t>
            </a:r>
            <a:r>
              <a:rPr lang="en-US" sz="1200" b="0" i="1" u="none" strike="noStrike" kern="1200" dirty="0">
                <a:solidFill>
                  <a:schemeClr val="tx1"/>
                </a:solidFill>
                <a:effectLst/>
                <a:latin typeface="+mn-lt"/>
                <a:ea typeface="+mn-ea"/>
                <a:cs typeface="+mn-cs"/>
                <a:hlinkClick r:id="rId6"/>
              </a:rPr>
              <a:t>v1</a:t>
            </a:r>
            <a:r>
              <a:rPr lang="en-US" sz="1200" b="0" i="1" kern="1200" dirty="0">
                <a:solidFill>
                  <a:schemeClr val="tx1"/>
                </a:solidFill>
                <a:effectLst/>
                <a:latin typeface="+mn-lt"/>
                <a:ea typeface="+mn-ea"/>
                <a:cs typeface="+mn-cs"/>
              </a:rPr>
              <a:t>), last revised 17 Jun 2015 (this version, v3))</a:t>
            </a:r>
          </a:p>
          <a:p>
            <a:endParaRPr lang="en-US" dirty="0"/>
          </a:p>
        </p:txBody>
      </p:sp>
      <p:sp>
        <p:nvSpPr>
          <p:cNvPr id="4" name="Slide Number Placeholder 3"/>
          <p:cNvSpPr>
            <a:spLocks noGrp="1"/>
          </p:cNvSpPr>
          <p:nvPr>
            <p:ph type="sldNum" sz="quarter" idx="5"/>
          </p:nvPr>
        </p:nvSpPr>
        <p:spPr/>
        <p:txBody>
          <a:bodyPr/>
          <a:lstStyle/>
          <a:p>
            <a:fld id="{79FB4E22-4E04-4227-AC2D-6C9A46D5A035}" type="slidenum">
              <a:rPr lang="en-US" smtClean="0"/>
              <a:t>19</a:t>
            </a:fld>
            <a:endParaRPr lang="en-US" dirty="0"/>
          </a:p>
        </p:txBody>
      </p:sp>
    </p:spTree>
    <p:extLst>
      <p:ext uri="{BB962C8B-B14F-4D97-AF65-F5344CB8AC3E}">
        <p14:creationId xmlns:p14="http://schemas.microsoft.com/office/powerpoint/2010/main" val="9339755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3.xml"/><Relationship Id="rId7"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image" Target="../media/image10.png"/><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image" Target="../media/image12.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microsoft.com/office/2007/relationships/hdphoto" Target="../media/hdphoto1.wdp"/><Relationship Id="rId5" Type="http://schemas.openxmlformats.org/officeDocument/2006/relationships/tags" Target="../tags/tag11.xml"/><Relationship Id="rId10" Type="http://schemas.openxmlformats.org/officeDocument/2006/relationships/image" Target="../media/image11.jpeg"/><Relationship Id="rId4" Type="http://schemas.openxmlformats.org/officeDocument/2006/relationships/tags" Target="../tags/tag10.xml"/><Relationship Id="rId9" Type="http://schemas.openxmlformats.org/officeDocument/2006/relationships/slideMaster" Target="../slideMasters/slideMaster1.xml"/><Relationship Id="rId14"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1.jpe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27.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8.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30.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9.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www.oracle.com/investor" TargetMode="External"/><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1.jpe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www.oracle.com/investor" TargetMode="External"/><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1.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A picture containing table, elephant, clothing&#10;&#10;Description automatically generated">
            <a:extLst>
              <a:ext uri="{FF2B5EF4-FFF2-40B4-BE49-F238E27FC236}">
                <a16:creationId xmlns:a16="http://schemas.microsoft.com/office/drawing/2014/main" id="{0D61351F-BC45-FE47-994A-13A1C79BCF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2" name="Title 1">
            <a:extLst>
              <a:ext uri="{FF2B5EF4-FFF2-40B4-BE49-F238E27FC236}">
                <a16:creationId xmlns:a16="http://schemas.microsoft.com/office/drawing/2014/main" id="{0366F3D3-D102-AD4A-B0F2-8B6D1E66BE1B}"/>
              </a:ext>
            </a:extLst>
          </p:cNvPr>
          <p:cNvSpPr>
            <a:spLocks noGrp="1"/>
          </p:cNvSpPr>
          <p:nvPr>
            <p:ph type="ctrTitle"/>
          </p:nvPr>
        </p:nvSpPr>
        <p:spPr>
          <a:xfrm>
            <a:off x="1524000" y="1122363"/>
            <a:ext cx="9144000" cy="2387600"/>
          </a:xfrm>
          <a:solidFill>
            <a:schemeClr val="bg2"/>
          </a:solidFill>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C9D9C84-6709-C040-9031-A2EB134118A1}"/>
              </a:ext>
            </a:extLst>
          </p:cNvPr>
          <p:cNvSpPr>
            <a:spLocks noGrp="1"/>
          </p:cNvSpPr>
          <p:nvPr>
            <p:ph type="subTitle" idx="1"/>
          </p:nvPr>
        </p:nvSpPr>
        <p:spPr>
          <a:xfrm>
            <a:off x="1524000" y="3602038"/>
            <a:ext cx="9144000" cy="1655762"/>
          </a:xfrm>
          <a:solidFill>
            <a:schemeClr val="bg2"/>
          </a:solidFill>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14F52EC-DCF9-4247-86B1-5F0BC1A83CF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BF291DC-2046-5342-A66B-B92A6D3C838E}"/>
              </a:ext>
            </a:extLst>
          </p:cNvPr>
          <p:cNvSpPr>
            <a:spLocks noGrp="1"/>
          </p:cNvSpPr>
          <p:nvPr>
            <p:ph type="ftr" sz="quarter" idx="11"/>
          </p:nvPr>
        </p:nvSpPr>
        <p:spPr/>
        <p:txBody>
          <a:bodyPr/>
          <a:lstStyle/>
          <a:p>
            <a:r>
              <a:rPr lang="en-US"/>
              <a:t>Copyright © 2019, Oracle and/or its affiliates. All rights reserved.</a:t>
            </a:r>
          </a:p>
        </p:txBody>
      </p:sp>
      <p:sp>
        <p:nvSpPr>
          <p:cNvPr id="6" name="Slide Number Placeholder 5">
            <a:extLst>
              <a:ext uri="{FF2B5EF4-FFF2-40B4-BE49-F238E27FC236}">
                <a16:creationId xmlns:a16="http://schemas.microsoft.com/office/drawing/2014/main" id="{6F882967-E466-854B-827F-F70839212651}"/>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3241226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6514A-4428-634F-B273-DAA0453EDD7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AFE7AB7-C077-A04E-A973-14EA297CA70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10E0F7F-2B19-CE46-A0E0-CFA8DF93832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E84B891-450E-8B44-9607-2FEA11239F5A}"/>
              </a:ext>
            </a:extLst>
          </p:cNvPr>
          <p:cNvSpPr>
            <a:spLocks noGrp="1"/>
          </p:cNvSpPr>
          <p:nvPr>
            <p:ph type="ftr" sz="quarter" idx="11"/>
          </p:nvPr>
        </p:nvSpPr>
        <p:spPr/>
        <p:txBody>
          <a:bodyPr/>
          <a:lstStyle/>
          <a:p>
            <a:r>
              <a:rPr lang="en-US"/>
              <a:t>Copyright © 2019, Oracle and/or its affiliates. All rights reserved.</a:t>
            </a:r>
          </a:p>
        </p:txBody>
      </p:sp>
      <p:sp>
        <p:nvSpPr>
          <p:cNvPr id="6" name="Slide Number Placeholder 5">
            <a:extLst>
              <a:ext uri="{FF2B5EF4-FFF2-40B4-BE49-F238E27FC236}">
                <a16:creationId xmlns:a16="http://schemas.microsoft.com/office/drawing/2014/main" id="{6795788A-E494-DB4D-B41A-88FF797C2E23}"/>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1956703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A2CFC5-1D08-F740-B8C7-C300C9F2CED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1209ADE-1257-8A45-B11F-4F1047740D6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FDFCA0B-2344-484E-89EE-DCB596A9307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0CF7F16-BC46-F844-B930-046093226B8A}"/>
              </a:ext>
            </a:extLst>
          </p:cNvPr>
          <p:cNvSpPr>
            <a:spLocks noGrp="1"/>
          </p:cNvSpPr>
          <p:nvPr>
            <p:ph type="ftr" sz="quarter" idx="11"/>
          </p:nvPr>
        </p:nvSpPr>
        <p:spPr/>
        <p:txBody>
          <a:bodyPr/>
          <a:lstStyle/>
          <a:p>
            <a:r>
              <a:rPr lang="en-US"/>
              <a:t>Copyright © 2019, Oracle and/or its affiliates. All rights reserved.</a:t>
            </a:r>
          </a:p>
        </p:txBody>
      </p:sp>
      <p:sp>
        <p:nvSpPr>
          <p:cNvPr id="6" name="Slide Number Placeholder 5">
            <a:extLst>
              <a:ext uri="{FF2B5EF4-FFF2-40B4-BE49-F238E27FC236}">
                <a16:creationId xmlns:a16="http://schemas.microsoft.com/office/drawing/2014/main" id="{F345B0F1-C895-2344-9D84-3550B4D32FDE}"/>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3829463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OOW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E41EF51B-5365-4A3A-A026-8C938E2502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7098"/>
          <a:stretch/>
        </p:blipFill>
        <p:spPr>
          <a:xfrm>
            <a:off x="5660966" y="213908"/>
            <a:ext cx="6531034" cy="2938320"/>
          </a:xfrm>
          <a:prstGeom prst="rect">
            <a:avLst/>
          </a:prstGeom>
        </p:spPr>
      </p:pic>
      <p:sp>
        <p:nvSpPr>
          <p:cNvPr id="2" name="Title 1">
            <a:extLst>
              <a:ext uri="{FF2B5EF4-FFF2-40B4-BE49-F238E27FC236}">
                <a16:creationId xmlns:a16="http://schemas.microsoft.com/office/drawing/2014/main" id="{95A3AB21-237D-495E-B34C-C4FCEF0DECDA}"/>
              </a:ext>
            </a:extLst>
          </p:cNvPr>
          <p:cNvSpPr>
            <a:spLocks noGrp="1"/>
          </p:cNvSpPr>
          <p:nvPr>
            <p:ph type="ctrTitle" hasCustomPrompt="1"/>
          </p:nvPr>
        </p:nvSpPr>
        <p:spPr>
          <a:xfrm>
            <a:off x="767374" y="2610195"/>
            <a:ext cx="6706446" cy="1440729"/>
          </a:xfrm>
        </p:spPr>
        <p:txBody>
          <a:bodyPr anchor="b">
            <a:normAutofit/>
          </a:bodyPr>
          <a:lstStyle>
            <a:lvl1pPr algn="l">
              <a:lnSpc>
                <a:spcPts val="4000"/>
              </a:lnSpc>
              <a:defRPr sz="4000">
                <a:latin typeface="Georgia" panose="02040502050405020303" pitchFamily="18" charset="0"/>
              </a:defRPr>
            </a:lvl1pPr>
          </a:lstStyle>
          <a:p>
            <a:r>
              <a:rPr lang="en-US" dirty="0"/>
              <a:t>Session Title Here</a:t>
            </a:r>
          </a:p>
        </p:txBody>
      </p:sp>
      <p:sp>
        <p:nvSpPr>
          <p:cNvPr id="3" name="Subtitle 2">
            <a:extLst>
              <a:ext uri="{FF2B5EF4-FFF2-40B4-BE49-F238E27FC236}">
                <a16:creationId xmlns:a16="http://schemas.microsoft.com/office/drawing/2014/main" id="{A7C3AE17-476B-4287-B329-DBDFF3CB0A89}"/>
              </a:ext>
            </a:extLst>
          </p:cNvPr>
          <p:cNvSpPr>
            <a:spLocks noGrp="1"/>
          </p:cNvSpPr>
          <p:nvPr>
            <p:ph type="subTitle" idx="1" hasCustomPrompt="1"/>
          </p:nvPr>
        </p:nvSpPr>
        <p:spPr>
          <a:xfrm>
            <a:off x="767374" y="4624690"/>
            <a:ext cx="6706446" cy="365125"/>
          </a:xfrm>
        </p:spPr>
        <p:txBody>
          <a:bodyPr lIns="0" rIns="0">
            <a:normAutofit/>
          </a:bodyPr>
          <a:lstStyle>
            <a:lvl1pPr marL="0" indent="0" algn="l">
              <a:buNone/>
              <a:defRPr sz="1600">
                <a:latin typeface="Oracle Sans Extra Bold" panose="020B0803020204020204" pitchFamily="34" charset="0"/>
                <a:cs typeface="Oracle Sans Extra Bold" panose="020B08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10" name="Text Placeholder 9">
            <a:extLst>
              <a:ext uri="{FF2B5EF4-FFF2-40B4-BE49-F238E27FC236}">
                <a16:creationId xmlns:a16="http://schemas.microsoft.com/office/drawing/2014/main" id="{AC9CEBEA-6D56-4EDE-A99A-2090EC12F782}"/>
              </a:ext>
            </a:extLst>
          </p:cNvPr>
          <p:cNvSpPr>
            <a:spLocks noGrp="1"/>
          </p:cNvSpPr>
          <p:nvPr>
            <p:ph type="body" sz="quarter" idx="13" hasCustomPrompt="1"/>
          </p:nvPr>
        </p:nvSpPr>
        <p:spPr>
          <a:xfrm>
            <a:off x="767374" y="5122053"/>
            <a:ext cx="6706446" cy="720725"/>
          </a:xfrm>
        </p:spPr>
        <p:txBody>
          <a:bodyPr lIns="0" rIns="0">
            <a:normAutofit/>
          </a:bodyPr>
          <a:lstStyle>
            <a:lvl1pPr marL="0" indent="0">
              <a:lnSpc>
                <a:spcPts val="1400"/>
              </a:lnSpc>
              <a:buFont typeface="+mj-lt"/>
              <a:buNone/>
              <a:defRPr sz="1600">
                <a:solidFill>
                  <a:schemeClr val="accent6">
                    <a:lumMod val="60000"/>
                    <a:lumOff val="40000"/>
                  </a:schemeClr>
                </a:solidFill>
              </a:defRPr>
            </a:lvl1pPr>
            <a:lvl5pPr>
              <a:defRPr/>
            </a:lvl5pPr>
          </a:lstStyle>
          <a:p>
            <a:pPr lvl="0"/>
            <a:r>
              <a:rPr lang="en-US" dirty="0"/>
              <a:t>Title</a:t>
            </a:r>
          </a:p>
          <a:p>
            <a:pPr lvl="0"/>
            <a:r>
              <a:rPr lang="en-US" dirty="0"/>
              <a:t>Title</a:t>
            </a:r>
          </a:p>
          <a:p>
            <a:pPr lvl="0"/>
            <a:endParaRPr lang="en-US" dirty="0"/>
          </a:p>
        </p:txBody>
      </p:sp>
      <p:pic>
        <p:nvPicPr>
          <p:cNvPr id="14" name="Picture 13" descr="A picture containing music, black&#10;&#10;Description automatically generated">
            <a:extLst>
              <a:ext uri="{FF2B5EF4-FFF2-40B4-BE49-F238E27FC236}">
                <a16:creationId xmlns:a16="http://schemas.microsoft.com/office/drawing/2014/main" id="{FA9D9C0C-1303-4BC2-865B-D87B14FAE18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35293"/>
          <a:stretch/>
        </p:blipFill>
        <p:spPr>
          <a:xfrm>
            <a:off x="-1" y="1040860"/>
            <a:ext cx="2864667" cy="1649788"/>
          </a:xfrm>
          <a:prstGeom prst="rect">
            <a:avLst/>
          </a:prstGeom>
        </p:spPr>
      </p:pic>
      <p:sp>
        <p:nvSpPr>
          <p:cNvPr id="15" name="Rectangle 14">
            <a:extLst>
              <a:ext uri="{FF2B5EF4-FFF2-40B4-BE49-F238E27FC236}">
                <a16:creationId xmlns:a16="http://schemas.microsoft.com/office/drawing/2014/main" id="{5D67E56D-4C0D-454A-AEE8-2349559EAAB5}"/>
              </a:ext>
            </a:extLst>
          </p:cNvPr>
          <p:cNvSpPr/>
          <p:nvPr userDrawn="1"/>
        </p:nvSpPr>
        <p:spPr>
          <a:xfrm>
            <a:off x="761287" y="4280089"/>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20CA049-1897-4D90-9AE0-24E2DD7B6708}"/>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0F07EA7-8031-4F08-9F37-BB74DCEC1CDF}"/>
              </a:ext>
            </a:extLst>
          </p:cNvPr>
          <p:cNvSpPr/>
          <p:nvPr userDrawn="1"/>
        </p:nvSpPr>
        <p:spPr>
          <a:xfrm>
            <a:off x="11350323" y="54923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D2F3B2F-BA9B-4050-8B8E-FEF77DEB4768}"/>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F82DD56-E093-444B-B3D1-34399747448D}"/>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ED992FC6-0E1D-5246-81F7-F7BFCF759244}"/>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24" name="Footer Placeholder 2">
            <a:extLst>
              <a:ext uri="{FF2B5EF4-FFF2-40B4-BE49-F238E27FC236}">
                <a16:creationId xmlns:a16="http://schemas.microsoft.com/office/drawing/2014/main" id="{4C77CF03-3767-4381-A4B7-890AA9955F47}"/>
              </a:ext>
            </a:extLst>
          </p:cNvPr>
          <p:cNvSpPr>
            <a:spLocks noGrp="1"/>
          </p:cNvSpPr>
          <p:nvPr>
            <p:ph type="ftr" sz="quarter" idx="16"/>
          </p:nvPr>
        </p:nvSpPr>
        <p:spPr>
          <a:xfrm>
            <a:off x="1143958" y="6356350"/>
            <a:ext cx="4114800" cy="365125"/>
          </a:xfrm>
        </p:spPr>
        <p:txBody>
          <a:bodyPr/>
          <a:lstStyle/>
          <a:p>
            <a:r>
              <a:rPr lang="en-US"/>
              <a:t>Copyright © 2019, Oracle and/or its affiliates. All rights reserved.</a:t>
            </a:r>
            <a:endParaRPr lang="en-US" dirty="0"/>
          </a:p>
        </p:txBody>
      </p:sp>
      <p:sp>
        <p:nvSpPr>
          <p:cNvPr id="25" name="Slide Number Placeholder 3">
            <a:extLst>
              <a:ext uri="{FF2B5EF4-FFF2-40B4-BE49-F238E27FC236}">
                <a16:creationId xmlns:a16="http://schemas.microsoft.com/office/drawing/2014/main" id="{CD849FC5-FAB6-459E-BFD5-5E55FA876723}"/>
              </a:ext>
            </a:extLst>
          </p:cNvPr>
          <p:cNvSpPr>
            <a:spLocks noGrp="1"/>
          </p:cNvSpPr>
          <p:nvPr>
            <p:ph type="sldNum" sz="quarter" idx="17"/>
          </p:nvPr>
        </p:nvSpPr>
        <p:spPr>
          <a:xfrm>
            <a:off x="757515" y="6356350"/>
            <a:ext cx="386443" cy="365125"/>
          </a:xfrm>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45066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0_Text Page_Red/Blue">
    <p:spTree>
      <p:nvGrpSpPr>
        <p:cNvPr id="1" name=""/>
        <p:cNvGrpSpPr/>
        <p:nvPr/>
      </p:nvGrpSpPr>
      <p:grpSpPr>
        <a:xfrm>
          <a:off x="0" y="0"/>
          <a:ext cx="0" cy="0"/>
          <a:chOff x="0" y="0"/>
          <a:chExt cx="0" cy="0"/>
        </a:xfrm>
      </p:grpSpPr>
      <p:pic>
        <p:nvPicPr>
          <p:cNvPr id="14" name="Picture 13" descr="A close up of a logo&#10;&#10;Description automatically generated">
            <a:extLst>
              <a:ext uri="{FF2B5EF4-FFF2-40B4-BE49-F238E27FC236}">
                <a16:creationId xmlns:a16="http://schemas.microsoft.com/office/drawing/2014/main" id="{36A2CDB1-76DC-4D45-A239-7560BDF9EC1E}"/>
              </a:ext>
            </a:extLst>
          </p:cNvPr>
          <p:cNvPicPr>
            <a:picLocks noChangeAspect="1"/>
          </p:cNvPicPr>
          <p:nvPr userDrawn="1">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10768624" y="2933700"/>
            <a:ext cx="1435474" cy="3924300"/>
          </a:xfrm>
          <a:prstGeom prst="rect">
            <a:avLst/>
          </a:prstGeom>
        </p:spPr>
      </p:pic>
      <p:pic>
        <p:nvPicPr>
          <p:cNvPr id="12" name="Picture 11" descr="A close up of a logo&#10;&#10;Description automatically generated">
            <a:extLst>
              <a:ext uri="{FF2B5EF4-FFF2-40B4-BE49-F238E27FC236}">
                <a16:creationId xmlns:a16="http://schemas.microsoft.com/office/drawing/2014/main" id="{EDAD70B7-BA40-3743-8401-26E293D6A0A9}"/>
              </a:ext>
            </a:extLst>
          </p:cNvPr>
          <p:cNvPicPr>
            <a:picLocks noChangeAspect="1"/>
          </p:cNvPicPr>
          <p:nvPr userDrawn="1">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0" y="-6050"/>
            <a:ext cx="1283034" cy="2552700"/>
          </a:xfrm>
          <a:prstGeom prst="rect">
            <a:avLst/>
          </a:prstGeom>
        </p:spPr>
      </p:pic>
      <p:sp>
        <p:nvSpPr>
          <p:cNvPr id="5" name="Slide Number Placeholder 4"/>
          <p:cNvSpPr>
            <a:spLocks noGrp="1"/>
          </p:cNvSpPr>
          <p:nvPr userDrawn="1">
            <p:ph type="sldNum" sz="quarter" idx="12"/>
            <p:custDataLst>
              <p:tags r:id="rId3"/>
            </p:custDataLst>
          </p:nvPr>
        </p:nvSpPr>
        <p:spPr/>
        <p:txBody>
          <a:bodyPr/>
          <a:lstStyle>
            <a:lvl1pPr>
              <a:defRPr b="0" i="0">
                <a:solidFill>
                  <a:srgbClr val="4E5052"/>
                </a:solidFill>
              </a:defRPr>
            </a:lvl1pPr>
          </a:lstStyle>
          <a:p>
            <a:fld id="{C51EAA63-D034-42AE-91FA-B13B9518C7BE}" type="slidenum">
              <a:rPr lang="en-US" smtClean="0"/>
              <a:t>‹#›</a:t>
            </a:fld>
            <a:endParaRPr lang="en-US"/>
          </a:p>
        </p:txBody>
      </p:sp>
      <p:sp>
        <p:nvSpPr>
          <p:cNvPr id="17" name="Footer Placeholder 16">
            <a:extLst>
              <a:ext uri="{FF2B5EF4-FFF2-40B4-BE49-F238E27FC236}">
                <a16:creationId xmlns:a16="http://schemas.microsoft.com/office/drawing/2014/main" id="{9B59A3FD-949D-CC4A-8AA9-F99C1A50D3FD}"/>
              </a:ext>
            </a:extLst>
          </p:cNvPr>
          <p:cNvSpPr>
            <a:spLocks noGrp="1"/>
          </p:cNvSpPr>
          <p:nvPr userDrawn="1">
            <p:ph type="ftr" sz="quarter" idx="15"/>
            <p:custDataLst>
              <p:tags r:id="rId4"/>
            </p:custDataLst>
          </p:nvPr>
        </p:nvSpPr>
        <p:spPr>
          <a:xfrm>
            <a:off x="3009027" y="6556248"/>
            <a:ext cx="8232396" cy="182880"/>
          </a:xfrm>
        </p:spPr>
        <p:txBody>
          <a:bodyPr/>
          <a:lstStyle>
            <a:lvl1pPr>
              <a:defRPr b="0" i="0">
                <a:solidFill>
                  <a:srgbClr val="4E5052"/>
                </a:solidFill>
              </a:defRPr>
            </a:lvl1pPr>
          </a:lstStyle>
          <a:p>
            <a:r>
              <a:rPr lang="en-US"/>
              <a:t>Copyright © 2019, Oracle and/or its affiliates. All rights reserved.</a:t>
            </a:r>
          </a:p>
        </p:txBody>
      </p:sp>
      <p:sp>
        <p:nvSpPr>
          <p:cNvPr id="21" name="Title 6">
            <a:extLst>
              <a:ext uri="{FF2B5EF4-FFF2-40B4-BE49-F238E27FC236}">
                <a16:creationId xmlns:a16="http://schemas.microsoft.com/office/drawing/2014/main" id="{2394AD5B-EDB1-1C41-9293-C1EF57CACA72}"/>
              </a:ext>
            </a:extLst>
          </p:cNvPr>
          <p:cNvSpPr>
            <a:spLocks noGrp="1"/>
          </p:cNvSpPr>
          <p:nvPr>
            <p:ph type="title"/>
            <p:custDataLst>
              <p:tags r:id="rId5"/>
            </p:custDataLst>
          </p:nvPr>
        </p:nvSpPr>
        <p:spPr>
          <a:xfrm>
            <a:off x="531950" y="548640"/>
            <a:ext cx="11128098" cy="889000"/>
          </a:xfrm>
        </p:spPr>
        <p:txBody>
          <a:bodyPr anchor="b"/>
          <a:lstStyle>
            <a:lvl1pPr>
              <a:defRPr b="0" i="0">
                <a:solidFill>
                  <a:srgbClr val="4E5052"/>
                </a:solidFill>
              </a:defRPr>
            </a:lvl1pPr>
          </a:lstStyle>
          <a:p>
            <a:endParaRPr/>
          </a:p>
        </p:txBody>
      </p:sp>
      <p:sp>
        <p:nvSpPr>
          <p:cNvPr id="11" name="Text Placeholder 11">
            <a:extLst>
              <a:ext uri="{FF2B5EF4-FFF2-40B4-BE49-F238E27FC236}">
                <a16:creationId xmlns:a16="http://schemas.microsoft.com/office/drawing/2014/main" id="{406AF51B-3909-2240-A3B4-A3E714163FB5}"/>
              </a:ext>
            </a:extLst>
          </p:cNvPr>
          <p:cNvSpPr>
            <a:spLocks noGrp="1"/>
          </p:cNvSpPr>
          <p:nvPr>
            <p:ph type="body" sz="quarter" idx="14"/>
            <p:custDataLst>
              <p:tags r:id="rId6"/>
            </p:custDataLst>
          </p:nvPr>
        </p:nvSpPr>
        <p:spPr>
          <a:xfrm>
            <a:off x="531953" y="1677432"/>
            <a:ext cx="11128096" cy="4381213"/>
          </a:xfrm>
          <a:prstGeom prst="rect">
            <a:avLst/>
          </a:prstGeom>
        </p:spPr>
        <p:txBody>
          <a:bodyPr/>
          <a:lstStyle>
            <a:lvl1pPr>
              <a:defRPr sz="2400" b="0" i="0">
                <a:solidFill>
                  <a:srgbClr val="4E5052"/>
                </a:solidFill>
              </a:defRPr>
            </a:lvl1pPr>
            <a:lvl2pPr>
              <a:defRPr sz="2000" b="0" i="0">
                <a:solidFill>
                  <a:srgbClr val="4E5052"/>
                </a:solidFill>
              </a:defRPr>
            </a:lvl2pPr>
            <a:lvl3pPr>
              <a:defRPr sz="2000" b="0" i="0">
                <a:solidFill>
                  <a:srgbClr val="4E5052"/>
                </a:solidFill>
              </a:defRPr>
            </a:lvl3pPr>
            <a:lvl4pPr>
              <a:defRPr sz="1800" b="0" i="0">
                <a:solidFill>
                  <a:srgbClr val="4E5052"/>
                </a:solidFill>
              </a:defRPr>
            </a:lvl4pPr>
            <a:lvl5pPr>
              <a:defRPr sz="1600" b="0" i="0">
                <a:solidFill>
                  <a:srgbClr val="4E505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7500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3_Text Page_Blu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894C2C3-BEEB-FD43-AF9C-26216845FF95}"/>
              </a:ext>
            </a:extLst>
          </p:cNvPr>
          <p:cNvPicPr>
            <a:picLocks noChangeAspect="1"/>
          </p:cNvPicPr>
          <p:nvPr userDrawn="1">
            <p:custDataLst>
              <p:tags r:id="rId1"/>
            </p:custDataLst>
          </p:nvPr>
        </p:nvPicPr>
        <p:blipFill>
          <a:blip r:embed="rId10">
            <a:duotone>
              <a:schemeClr val="accent4">
                <a:shade val="45000"/>
                <a:satMod val="135000"/>
              </a:schemeClr>
              <a:prstClr val="white"/>
            </a:duotone>
            <a:alphaModFix amt="35000"/>
            <a:extLst>
              <a:ext uri="{BEBA8EAE-BF5A-486C-A8C5-ECC9F3942E4B}">
                <a14:imgProps xmlns:a14="http://schemas.microsoft.com/office/drawing/2010/main">
                  <a14:imgLayer r:embed="rId11">
                    <a14:imgEffect>
                      <a14:brightnessContrast contrast="40000"/>
                    </a14:imgEffect>
                  </a14:imgLayer>
                </a14:imgProps>
              </a:ext>
              <a:ext uri="{28A0092B-C50C-407E-A947-70E740481C1C}">
                <a14:useLocalDpi xmlns:a14="http://schemas.microsoft.com/office/drawing/2010/main"/>
              </a:ext>
            </a:extLst>
          </a:blip>
          <a:stretch>
            <a:fillRect/>
          </a:stretch>
        </p:blipFill>
        <p:spPr bwMode="gray">
          <a:xfrm>
            <a:off x="0" y="0"/>
            <a:ext cx="12192001" cy="6858000"/>
          </a:xfrm>
          <a:prstGeom prst="rect">
            <a:avLst/>
          </a:prstGeom>
          <a:ln w="19050">
            <a:noFill/>
          </a:ln>
          <a:effectLst/>
        </p:spPr>
      </p:pic>
      <p:pic>
        <p:nvPicPr>
          <p:cNvPr id="13" name="Picture 12" descr="A close up of a logo&#10;&#10;Description automatically generated">
            <a:extLst>
              <a:ext uri="{FF2B5EF4-FFF2-40B4-BE49-F238E27FC236}">
                <a16:creationId xmlns:a16="http://schemas.microsoft.com/office/drawing/2014/main" id="{AFF9B245-0EE8-2143-9F4F-A3B49B76D13A}"/>
              </a:ext>
            </a:extLst>
          </p:cNvPr>
          <p:cNvPicPr>
            <a:picLocks noChangeAspect="1"/>
          </p:cNvPicPr>
          <p:nvPr userDrawn="1">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10781326" y="2946400"/>
            <a:ext cx="1422771" cy="3911600"/>
          </a:xfrm>
          <a:prstGeom prst="rect">
            <a:avLst/>
          </a:prstGeom>
        </p:spPr>
      </p:pic>
      <p:pic>
        <p:nvPicPr>
          <p:cNvPr id="14" name="Picture 13" descr="A close up of a logo&#10;&#10;Description automatically generated">
            <a:extLst>
              <a:ext uri="{FF2B5EF4-FFF2-40B4-BE49-F238E27FC236}">
                <a16:creationId xmlns:a16="http://schemas.microsoft.com/office/drawing/2014/main" id="{4F006DE5-EAED-0E40-864D-209697184215}"/>
              </a:ext>
            </a:extLst>
          </p:cNvPr>
          <p:cNvPicPr>
            <a:picLocks noChangeAspect="1"/>
          </p:cNvPicPr>
          <p:nvPr userDrawn="1">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0" y="-6050"/>
            <a:ext cx="1283034" cy="2552700"/>
          </a:xfrm>
          <a:prstGeom prst="rect">
            <a:avLst/>
          </a:prstGeom>
        </p:spPr>
      </p:pic>
      <p:sp>
        <p:nvSpPr>
          <p:cNvPr id="5" name="Slide Number Placeholder 4"/>
          <p:cNvSpPr>
            <a:spLocks noGrp="1"/>
          </p:cNvSpPr>
          <p:nvPr>
            <p:ph type="sldNum" sz="quarter" idx="12"/>
            <p:custDataLst>
              <p:tags r:id="rId4"/>
            </p:custDataLst>
          </p:nvPr>
        </p:nvSpPr>
        <p:spPr/>
        <p:txBody>
          <a:bodyPr/>
          <a:lstStyle>
            <a:lvl1pPr>
              <a:defRPr>
                <a:solidFill>
                  <a:srgbClr val="4E5052"/>
                </a:solidFill>
              </a:defRPr>
            </a:lvl1pPr>
          </a:lstStyle>
          <a:p>
            <a:fld id="{C51EAA63-D034-42AE-91FA-B13B9518C7BE}" type="slidenum">
              <a:rPr lang="en-US" smtClean="0"/>
              <a:t>‹#›</a:t>
            </a:fld>
            <a:endParaRPr lang="en-US"/>
          </a:p>
        </p:txBody>
      </p:sp>
      <p:sp>
        <p:nvSpPr>
          <p:cNvPr id="17" name="Footer Placeholder 16">
            <a:extLst>
              <a:ext uri="{FF2B5EF4-FFF2-40B4-BE49-F238E27FC236}">
                <a16:creationId xmlns:a16="http://schemas.microsoft.com/office/drawing/2014/main" id="{9B59A3FD-949D-CC4A-8AA9-F99C1A50D3FD}"/>
              </a:ext>
            </a:extLst>
          </p:cNvPr>
          <p:cNvSpPr>
            <a:spLocks noGrp="1"/>
          </p:cNvSpPr>
          <p:nvPr>
            <p:ph type="ftr" sz="quarter" idx="15"/>
            <p:custDataLst>
              <p:tags r:id="rId5"/>
            </p:custDataLst>
          </p:nvPr>
        </p:nvSpPr>
        <p:spPr>
          <a:xfrm>
            <a:off x="3009027" y="6556248"/>
            <a:ext cx="8232396" cy="182880"/>
          </a:xfrm>
        </p:spPr>
        <p:txBody>
          <a:bodyPr/>
          <a:lstStyle>
            <a:lvl1pPr>
              <a:defRPr>
                <a:solidFill>
                  <a:srgbClr val="4E5052"/>
                </a:solidFill>
              </a:defRPr>
            </a:lvl1pPr>
          </a:lstStyle>
          <a:p>
            <a:r>
              <a:rPr lang="en-US"/>
              <a:t>Copyright © 2019, Oracle and/or its affiliates. All rights reserved.</a:t>
            </a:r>
          </a:p>
        </p:txBody>
      </p:sp>
      <p:sp>
        <p:nvSpPr>
          <p:cNvPr id="22" name="Title 6">
            <a:extLst>
              <a:ext uri="{FF2B5EF4-FFF2-40B4-BE49-F238E27FC236}">
                <a16:creationId xmlns:a16="http://schemas.microsoft.com/office/drawing/2014/main" id="{FF7C4FB4-7BA2-144A-81D7-2AE54EB76C81}"/>
              </a:ext>
            </a:extLst>
          </p:cNvPr>
          <p:cNvSpPr>
            <a:spLocks noGrp="1"/>
          </p:cNvSpPr>
          <p:nvPr>
            <p:ph type="title"/>
            <p:custDataLst>
              <p:tags r:id="rId6"/>
            </p:custDataLst>
          </p:nvPr>
        </p:nvSpPr>
        <p:spPr>
          <a:xfrm>
            <a:off x="531951" y="548640"/>
            <a:ext cx="8801638" cy="889000"/>
          </a:xfrm>
        </p:spPr>
        <p:txBody>
          <a:bodyPr anchor="b"/>
          <a:lstStyle>
            <a:lvl1pPr>
              <a:defRPr>
                <a:solidFill>
                  <a:srgbClr val="4E5052"/>
                </a:solidFill>
              </a:defRPr>
            </a:lvl1pPr>
          </a:lstStyle>
          <a:p>
            <a:r>
              <a:rPr lang="en-US"/>
              <a:t>Click to edit Master title style</a:t>
            </a:r>
            <a:endParaRPr/>
          </a:p>
        </p:txBody>
      </p:sp>
      <p:sp>
        <p:nvSpPr>
          <p:cNvPr id="23" name="Text Placeholder 2">
            <a:extLst>
              <a:ext uri="{FF2B5EF4-FFF2-40B4-BE49-F238E27FC236}">
                <a16:creationId xmlns:a16="http://schemas.microsoft.com/office/drawing/2014/main" id="{7BE8A1CD-51DB-1045-8CB1-FE3AFC7FFA62}"/>
              </a:ext>
            </a:extLst>
          </p:cNvPr>
          <p:cNvSpPr>
            <a:spLocks noGrp="1"/>
          </p:cNvSpPr>
          <p:nvPr>
            <p:ph type="body" sz="quarter" idx="16"/>
            <p:custDataLst>
              <p:tags r:id="rId7"/>
            </p:custDataLst>
          </p:nvPr>
        </p:nvSpPr>
        <p:spPr>
          <a:xfrm>
            <a:off x="531950" y="1619926"/>
            <a:ext cx="8822297" cy="336727"/>
          </a:xfrm>
        </p:spPr>
        <p:txBody>
          <a:bodyPr vert="horz" lIns="0" tIns="0" rIns="0" bIns="0" rtlCol="0" anchor="t">
            <a:noAutofit/>
          </a:bodyPr>
          <a:lstStyle>
            <a:lvl1pPr>
              <a:defRPr lang="en-US" sz="2400" b="1" kern="3000" spc="0" baseline="0" smtClean="0">
                <a:solidFill>
                  <a:srgbClr val="58595B"/>
                </a:solidFill>
                <a:latin typeface="Calibri"/>
                <a:ea typeface="+mj-ea"/>
                <a:cs typeface="Calibri"/>
              </a:defRPr>
            </a:lvl1pPr>
          </a:lstStyle>
          <a:p>
            <a:pPr lvl="0">
              <a:lnSpc>
                <a:spcPct val="80000"/>
              </a:lnSpc>
              <a:spcBef>
                <a:spcPct val="0"/>
              </a:spcBef>
            </a:pPr>
            <a:r>
              <a:rPr lang="en-US"/>
              <a:t>Edit Master text styles</a:t>
            </a:r>
          </a:p>
        </p:txBody>
      </p:sp>
      <p:pic>
        <p:nvPicPr>
          <p:cNvPr id="10" name="Picture 9" descr="Oracle logo in white on red staging background" title="Oracle red badge logo">
            <a:extLst>
              <a:ext uri="{FF2B5EF4-FFF2-40B4-BE49-F238E27FC236}">
                <a16:creationId xmlns:a16="http://schemas.microsoft.com/office/drawing/2014/main" id="{DBA62522-5160-6D4C-8EE4-A7663CB0EE3F}"/>
              </a:ext>
            </a:extLst>
          </p:cNvPr>
          <p:cNvPicPr>
            <a:picLocks noChangeAspect="1"/>
          </p:cNvPicPr>
          <p:nvPr userDrawn="1">
            <p:custDataLst>
              <p:tags r:id="rId8"/>
            </p:custDataLst>
          </p:nvPr>
        </p:nvPicPr>
        <p:blipFill>
          <a:blip r:embed="rId14">
            <a:extLst>
              <a:ext uri="{28A0092B-C50C-407E-A947-70E740481C1C}">
                <a14:useLocalDpi xmlns:a14="http://schemas.microsoft.com/office/drawing/2010/main"/>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3178696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OOW Thank You Light">
    <p:spTree>
      <p:nvGrpSpPr>
        <p:cNvPr id="1" name=""/>
        <p:cNvGrpSpPr/>
        <p:nvPr/>
      </p:nvGrpSpPr>
      <p:grpSpPr>
        <a:xfrm>
          <a:off x="0" y="0"/>
          <a:ext cx="0" cy="0"/>
          <a:chOff x="0" y="0"/>
          <a:chExt cx="0" cy="0"/>
        </a:xfrm>
      </p:grpSpPr>
      <p:pic>
        <p:nvPicPr>
          <p:cNvPr id="8" name="Picture 7" descr="A picture containing clothing&#10;&#10;Description automatically generated">
            <a:extLst>
              <a:ext uri="{FF2B5EF4-FFF2-40B4-BE49-F238E27FC236}">
                <a16:creationId xmlns:a16="http://schemas.microsoft.com/office/drawing/2014/main" id="{676710AB-6EFD-2B4A-BE94-FE2DBA274A2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B21867B2-AB36-DA4B-BD46-D6E6A69BDC13}"/>
              </a:ext>
            </a:extLst>
          </p:cNvPr>
          <p:cNvSpPr/>
          <p:nvPr userDrawn="1"/>
        </p:nvSpPr>
        <p:spPr>
          <a:xfrm>
            <a:off x="768096" y="755354"/>
            <a:ext cx="6206862" cy="5338988"/>
          </a:xfrm>
          <a:prstGeom prst="rect">
            <a:avLst/>
          </a:prstGeom>
          <a:solidFill>
            <a:srgbClr val="F8F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1398961" y="1781200"/>
            <a:ext cx="4951768" cy="844095"/>
          </a:xfrm>
        </p:spPr>
        <p:txBody>
          <a:bodyPr vert="horz" lIns="0" tIns="45720" rIns="0" bIns="45720" rtlCol="0" anchor="b">
            <a:normAutofit/>
          </a:bodyPr>
          <a:lstStyle>
            <a:lvl1pPr>
              <a:defRPr lang="en-US" sz="2800" b="1" i="0">
                <a:solidFill>
                  <a:schemeClr val="tx2"/>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Thank You</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398961" y="3737980"/>
            <a:ext cx="4177978" cy="2336749"/>
          </a:xfrm>
        </p:spPr>
        <p:txBody>
          <a:bodyPr lIns="0" rIns="0">
            <a:normAutofit/>
          </a:bodyPr>
          <a:lstStyle>
            <a:lvl1pPr marL="0" indent="0">
              <a:lnSpc>
                <a:spcPct val="100000"/>
              </a:lnSpc>
              <a:spcBef>
                <a:spcPts val="0"/>
              </a:spcBef>
              <a:buNone/>
              <a:defRPr sz="16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Name</a:t>
            </a:r>
          </a:p>
          <a:p>
            <a:endParaRPr lang="en-US" dirty="0"/>
          </a:p>
          <a:p>
            <a:r>
              <a:rPr lang="en-US" dirty="0"/>
              <a:t>Title</a:t>
            </a:r>
          </a:p>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1392152" y="3424848"/>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C73D7CB-CB37-DD42-A087-9CB8C8C30842}"/>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Tree>
    <p:extLst>
      <p:ext uri="{BB962C8B-B14F-4D97-AF65-F5344CB8AC3E}">
        <p14:creationId xmlns:p14="http://schemas.microsoft.com/office/powerpoint/2010/main" val="320887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Subtitle and Conten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54526B7-818F-4756-B25D-7F9F41053426}"/>
              </a:ext>
            </a:extLst>
          </p:cNvPr>
          <p:cNvGrpSpPr/>
          <p:nvPr userDrawn="1"/>
        </p:nvGrpSpPr>
        <p:grpSpPr>
          <a:xfrm>
            <a:off x="-1" y="-2429"/>
            <a:ext cx="12192001" cy="6866779"/>
            <a:chOff x="-1" y="-2429"/>
            <a:chExt cx="12188826" cy="6866779"/>
          </a:xfrm>
        </p:grpSpPr>
        <p:pic>
          <p:nvPicPr>
            <p:cNvPr id="9" name="Picture 8">
              <a:extLst>
                <a:ext uri="{FF2B5EF4-FFF2-40B4-BE49-F238E27FC236}">
                  <a16:creationId xmlns:a16="http://schemas.microsoft.com/office/drawing/2014/main" id="{EAA31A7D-3B54-483E-99C2-1410177C5C0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33000"/>
                      </a14:imgEffect>
                    </a14:imgLayer>
                  </a14:imgProps>
                </a:ext>
                <a:ext uri="{28A0092B-C50C-407E-A947-70E740481C1C}">
                  <a14:useLocalDpi xmlns:a14="http://schemas.microsoft.com/office/drawing/2010/main" val="0"/>
                </a:ext>
              </a:extLst>
            </a:blip>
            <a:stretch>
              <a:fillRect/>
            </a:stretch>
          </p:blipFill>
          <p:spPr bwMode="gray">
            <a:xfrm>
              <a:off x="-1" y="-2429"/>
              <a:ext cx="12188825" cy="6860429"/>
            </a:xfrm>
            <a:prstGeom prst="rect">
              <a:avLst/>
            </a:prstGeom>
          </p:spPr>
        </p:pic>
        <p:sp>
          <p:nvSpPr>
            <p:cNvPr id="10" name="Rectangle 9">
              <a:extLst>
                <a:ext uri="{FF2B5EF4-FFF2-40B4-BE49-F238E27FC236}">
                  <a16:creationId xmlns:a16="http://schemas.microsoft.com/office/drawing/2014/main" id="{64B4EEF7-ECEF-42B6-B7DA-5AB17D5AE838}"/>
                </a:ext>
              </a:extLst>
            </p:cNvPr>
            <p:cNvSpPr/>
            <p:nvPr/>
          </p:nvSpPr>
          <p:spPr>
            <a:xfrm>
              <a:off x="0" y="0"/>
              <a:ext cx="12188825" cy="1786823"/>
            </a:xfrm>
            <a:prstGeom prst="rect">
              <a:avLst/>
            </a:prstGeom>
            <a:gradFill flip="none" rotWithShape="1">
              <a:gsLst>
                <a:gs pos="98421">
                  <a:srgbClr val="1A2536"/>
                </a:gs>
                <a:gs pos="0">
                  <a:schemeClr val="tx2">
                    <a:alpha val="0"/>
                  </a:schemeClr>
                </a:gs>
                <a:gs pos="33000">
                  <a:schemeClr val="tx2">
                    <a:alpha val="42000"/>
                  </a:schemeClr>
                </a:gs>
              </a:gsLst>
              <a:lin ang="16200000" scaled="1"/>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dirty="0">
                <a:solidFill>
                  <a:srgbClr val="FFFFFF"/>
                </a:solidFill>
              </a:endParaRPr>
            </a:p>
          </p:txBody>
        </p:sp>
        <p:grpSp>
          <p:nvGrpSpPr>
            <p:cNvPr id="11" name="Group 10">
              <a:extLst>
                <a:ext uri="{FF2B5EF4-FFF2-40B4-BE49-F238E27FC236}">
                  <a16:creationId xmlns:a16="http://schemas.microsoft.com/office/drawing/2014/main" id="{C5BF3EC7-22AC-4C1E-B542-2D1B6065233E}"/>
                </a:ext>
              </a:extLst>
            </p:cNvPr>
            <p:cNvGrpSpPr/>
            <p:nvPr/>
          </p:nvGrpSpPr>
          <p:grpSpPr>
            <a:xfrm flipH="1">
              <a:off x="0" y="28706"/>
              <a:ext cx="6931152" cy="6835644"/>
              <a:chOff x="5248033" y="28706"/>
              <a:chExt cx="6931152" cy="6835644"/>
            </a:xfrm>
          </p:grpSpPr>
          <p:sp>
            <p:nvSpPr>
              <p:cNvPr id="12" name="Freeform: Shape 11">
                <a:extLst>
                  <a:ext uri="{FF2B5EF4-FFF2-40B4-BE49-F238E27FC236}">
                    <a16:creationId xmlns:a16="http://schemas.microsoft.com/office/drawing/2014/main" id="{024EB3E8-E9C3-49AC-9513-28DE4D5E9412}"/>
                  </a:ext>
                </a:extLst>
              </p:cNvPr>
              <p:cNvSpPr/>
              <p:nvPr/>
            </p:nvSpPr>
            <p:spPr>
              <a:xfrm>
                <a:off x="5248033" y="28706"/>
                <a:ext cx="6931152" cy="6835644"/>
              </a:xfrm>
              <a:custGeom>
                <a:avLst/>
                <a:gdLst>
                  <a:gd name="connsiteX0" fmla="*/ 0 w 3225800"/>
                  <a:gd name="connsiteY0" fmla="*/ 3175000 h 3187700"/>
                  <a:gd name="connsiteX1" fmla="*/ 3225800 w 3225800"/>
                  <a:gd name="connsiteY1" fmla="*/ 0 h 3187700"/>
                  <a:gd name="connsiteX2" fmla="*/ 3225800 w 3225800"/>
                  <a:gd name="connsiteY2" fmla="*/ 3162300 h 3187700"/>
                  <a:gd name="connsiteX3" fmla="*/ 63500 w 3225800"/>
                  <a:gd name="connsiteY3" fmla="*/ 3187700 h 3187700"/>
                  <a:gd name="connsiteX4" fmla="*/ 63500 w 3225800"/>
                  <a:gd name="connsiteY4" fmla="*/ 3187700 h 3187700"/>
                  <a:gd name="connsiteX0" fmla="*/ 0 w 3225800"/>
                  <a:gd name="connsiteY0" fmla="*/ 3175000 h 3187700"/>
                  <a:gd name="connsiteX1" fmla="*/ 3225800 w 3225800"/>
                  <a:gd name="connsiteY1" fmla="*/ 0 h 3187700"/>
                  <a:gd name="connsiteX2" fmla="*/ 3225800 w 3225800"/>
                  <a:gd name="connsiteY2" fmla="*/ 3162300 h 3187700"/>
                  <a:gd name="connsiteX3" fmla="*/ 63500 w 3225800"/>
                  <a:gd name="connsiteY3" fmla="*/ 3187700 h 3187700"/>
                  <a:gd name="connsiteX4" fmla="*/ 63500 w 3225800"/>
                  <a:gd name="connsiteY4" fmla="*/ 3187700 h 3187700"/>
                  <a:gd name="connsiteX0" fmla="*/ 0 w 3225800"/>
                  <a:gd name="connsiteY0" fmla="*/ 3175000 h 3187700"/>
                  <a:gd name="connsiteX1" fmla="*/ 3225800 w 3225800"/>
                  <a:gd name="connsiteY1" fmla="*/ 0 h 3187700"/>
                  <a:gd name="connsiteX2" fmla="*/ 3225800 w 3225800"/>
                  <a:gd name="connsiteY2" fmla="*/ 3162300 h 3187700"/>
                  <a:gd name="connsiteX3" fmla="*/ 63500 w 3225800"/>
                  <a:gd name="connsiteY3" fmla="*/ 3187700 h 3187700"/>
                  <a:gd name="connsiteX0" fmla="*/ 0 w 3225800"/>
                  <a:gd name="connsiteY0" fmla="*/ 3175000 h 3175000"/>
                  <a:gd name="connsiteX1" fmla="*/ 3225800 w 3225800"/>
                  <a:gd name="connsiteY1" fmla="*/ 0 h 3175000"/>
                  <a:gd name="connsiteX2" fmla="*/ 3225800 w 3225800"/>
                  <a:gd name="connsiteY2" fmla="*/ 3162300 h 3175000"/>
                  <a:gd name="connsiteX0" fmla="*/ 0 w 3225800"/>
                  <a:gd name="connsiteY0" fmla="*/ 3175000 h 3200400"/>
                  <a:gd name="connsiteX1" fmla="*/ 3225800 w 3225800"/>
                  <a:gd name="connsiteY1" fmla="*/ 0 h 3200400"/>
                  <a:gd name="connsiteX2" fmla="*/ 3225800 w 3225800"/>
                  <a:gd name="connsiteY2" fmla="*/ 3200400 h 3200400"/>
                  <a:gd name="connsiteX0" fmla="*/ 0 w 3225800"/>
                  <a:gd name="connsiteY0" fmla="*/ 3175000 h 3175000"/>
                  <a:gd name="connsiteX1" fmla="*/ 3225800 w 3225800"/>
                  <a:gd name="connsiteY1" fmla="*/ 0 h 3175000"/>
                  <a:gd name="connsiteX2" fmla="*/ 3225800 w 3225800"/>
                  <a:gd name="connsiteY2" fmla="*/ 3162300 h 3175000"/>
                  <a:gd name="connsiteX0" fmla="*/ 0 w 3225800"/>
                  <a:gd name="connsiteY0" fmla="*/ 3175000 h 3181350"/>
                  <a:gd name="connsiteX1" fmla="*/ 3225800 w 3225800"/>
                  <a:gd name="connsiteY1" fmla="*/ 0 h 3181350"/>
                  <a:gd name="connsiteX2" fmla="*/ 3225800 w 3225800"/>
                  <a:gd name="connsiteY2" fmla="*/ 3181350 h 3181350"/>
                </a:gdLst>
                <a:ahLst/>
                <a:cxnLst>
                  <a:cxn ang="0">
                    <a:pos x="connsiteX0" y="connsiteY0"/>
                  </a:cxn>
                  <a:cxn ang="0">
                    <a:pos x="connsiteX1" y="connsiteY1"/>
                  </a:cxn>
                  <a:cxn ang="0">
                    <a:pos x="connsiteX2" y="connsiteY2"/>
                  </a:cxn>
                </a:cxnLst>
                <a:rect l="l" t="t" r="r" b="b"/>
                <a:pathLst>
                  <a:path w="3225800" h="3181350">
                    <a:moveTo>
                      <a:pt x="0" y="3175000"/>
                    </a:moveTo>
                    <a:lnTo>
                      <a:pt x="3225800" y="0"/>
                    </a:lnTo>
                    <a:lnTo>
                      <a:pt x="3225800" y="3181350"/>
                    </a:lnTo>
                  </a:path>
                </a:pathLst>
              </a:custGeom>
              <a:gradFill>
                <a:gsLst>
                  <a:gs pos="0">
                    <a:srgbClr val="06576B"/>
                  </a:gs>
                  <a:gs pos="18000">
                    <a:srgbClr val="0A6D82">
                      <a:alpha val="26000"/>
                    </a:srgbClr>
                  </a:gs>
                  <a:gs pos="100000">
                    <a:srgbClr val="56A262">
                      <a:alpha val="48000"/>
                    </a:srgbClr>
                  </a:gs>
                </a:gsLst>
                <a:lin ang="0" scaled="1"/>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solidFill>
                    <a:srgbClr val="FFFFFF"/>
                  </a:solidFill>
                </a:endParaRPr>
              </a:p>
            </p:txBody>
          </p:sp>
          <p:sp>
            <p:nvSpPr>
              <p:cNvPr id="13" name="Freeform: Shape 12">
                <a:extLst>
                  <a:ext uri="{FF2B5EF4-FFF2-40B4-BE49-F238E27FC236}">
                    <a16:creationId xmlns:a16="http://schemas.microsoft.com/office/drawing/2014/main" id="{8252FF1A-8861-486A-A444-3F32DF79E3BD}"/>
                  </a:ext>
                </a:extLst>
              </p:cNvPr>
              <p:cNvSpPr/>
              <p:nvPr/>
            </p:nvSpPr>
            <p:spPr>
              <a:xfrm>
                <a:off x="6653216" y="1408176"/>
                <a:ext cx="5525969" cy="5449824"/>
              </a:xfrm>
              <a:custGeom>
                <a:avLst/>
                <a:gdLst>
                  <a:gd name="connsiteX0" fmla="*/ 0 w 3225800"/>
                  <a:gd name="connsiteY0" fmla="*/ 3175000 h 3187700"/>
                  <a:gd name="connsiteX1" fmla="*/ 3225800 w 3225800"/>
                  <a:gd name="connsiteY1" fmla="*/ 0 h 3187700"/>
                  <a:gd name="connsiteX2" fmla="*/ 3225800 w 3225800"/>
                  <a:gd name="connsiteY2" fmla="*/ 3162300 h 3187700"/>
                  <a:gd name="connsiteX3" fmla="*/ 63500 w 3225800"/>
                  <a:gd name="connsiteY3" fmla="*/ 3187700 h 3187700"/>
                  <a:gd name="connsiteX4" fmla="*/ 63500 w 3225800"/>
                  <a:gd name="connsiteY4" fmla="*/ 3187700 h 3187700"/>
                  <a:gd name="connsiteX0" fmla="*/ 0 w 3225800"/>
                  <a:gd name="connsiteY0" fmla="*/ 3175000 h 3187700"/>
                  <a:gd name="connsiteX1" fmla="*/ 3225800 w 3225800"/>
                  <a:gd name="connsiteY1" fmla="*/ 0 h 3187700"/>
                  <a:gd name="connsiteX2" fmla="*/ 3225800 w 3225800"/>
                  <a:gd name="connsiteY2" fmla="*/ 3162300 h 3187700"/>
                  <a:gd name="connsiteX3" fmla="*/ 63500 w 3225800"/>
                  <a:gd name="connsiteY3" fmla="*/ 3187700 h 3187700"/>
                  <a:gd name="connsiteX4" fmla="*/ 63500 w 3225800"/>
                  <a:gd name="connsiteY4" fmla="*/ 3187700 h 3187700"/>
                  <a:gd name="connsiteX0" fmla="*/ 0 w 3225800"/>
                  <a:gd name="connsiteY0" fmla="*/ 3175000 h 3187700"/>
                  <a:gd name="connsiteX1" fmla="*/ 3225800 w 3225800"/>
                  <a:gd name="connsiteY1" fmla="*/ 0 h 3187700"/>
                  <a:gd name="connsiteX2" fmla="*/ 3225800 w 3225800"/>
                  <a:gd name="connsiteY2" fmla="*/ 3162300 h 3187700"/>
                  <a:gd name="connsiteX3" fmla="*/ 63500 w 3225800"/>
                  <a:gd name="connsiteY3" fmla="*/ 3187700 h 3187700"/>
                  <a:gd name="connsiteX0" fmla="*/ 0 w 3225800"/>
                  <a:gd name="connsiteY0" fmla="*/ 3175000 h 3175000"/>
                  <a:gd name="connsiteX1" fmla="*/ 3225800 w 3225800"/>
                  <a:gd name="connsiteY1" fmla="*/ 0 h 3175000"/>
                  <a:gd name="connsiteX2" fmla="*/ 3225800 w 3225800"/>
                  <a:gd name="connsiteY2" fmla="*/ 3162300 h 3175000"/>
                  <a:gd name="connsiteX0" fmla="*/ 0 w 3225800"/>
                  <a:gd name="connsiteY0" fmla="*/ 3175000 h 3200400"/>
                  <a:gd name="connsiteX1" fmla="*/ 3225800 w 3225800"/>
                  <a:gd name="connsiteY1" fmla="*/ 0 h 3200400"/>
                  <a:gd name="connsiteX2" fmla="*/ 3225800 w 3225800"/>
                  <a:gd name="connsiteY2" fmla="*/ 3200400 h 3200400"/>
                  <a:gd name="connsiteX0" fmla="*/ 0 w 3225800"/>
                  <a:gd name="connsiteY0" fmla="*/ 3175000 h 3175000"/>
                  <a:gd name="connsiteX1" fmla="*/ 3225800 w 3225800"/>
                  <a:gd name="connsiteY1" fmla="*/ 0 h 3175000"/>
                  <a:gd name="connsiteX2" fmla="*/ 3225800 w 3225800"/>
                  <a:gd name="connsiteY2" fmla="*/ 3162300 h 3175000"/>
                  <a:gd name="connsiteX0" fmla="*/ 0 w 3225800"/>
                  <a:gd name="connsiteY0" fmla="*/ 3175000 h 3181350"/>
                  <a:gd name="connsiteX1" fmla="*/ 3225800 w 3225800"/>
                  <a:gd name="connsiteY1" fmla="*/ 0 h 3181350"/>
                  <a:gd name="connsiteX2" fmla="*/ 3225800 w 3225800"/>
                  <a:gd name="connsiteY2" fmla="*/ 3181350 h 3181350"/>
                </a:gdLst>
                <a:ahLst/>
                <a:cxnLst>
                  <a:cxn ang="0">
                    <a:pos x="connsiteX0" y="connsiteY0"/>
                  </a:cxn>
                  <a:cxn ang="0">
                    <a:pos x="connsiteX1" y="connsiteY1"/>
                  </a:cxn>
                  <a:cxn ang="0">
                    <a:pos x="connsiteX2" y="connsiteY2"/>
                  </a:cxn>
                </a:cxnLst>
                <a:rect l="l" t="t" r="r" b="b"/>
                <a:pathLst>
                  <a:path w="3225800" h="3181350">
                    <a:moveTo>
                      <a:pt x="0" y="3175000"/>
                    </a:moveTo>
                    <a:lnTo>
                      <a:pt x="3225800" y="0"/>
                    </a:lnTo>
                    <a:lnTo>
                      <a:pt x="3225800" y="3181350"/>
                    </a:lnTo>
                  </a:path>
                </a:pathLst>
              </a:custGeom>
              <a:gradFill>
                <a:gsLst>
                  <a:gs pos="0">
                    <a:srgbClr val="06576B"/>
                  </a:gs>
                  <a:gs pos="18000">
                    <a:srgbClr val="0A6D82"/>
                  </a:gs>
                  <a:gs pos="100000">
                    <a:srgbClr val="56A262">
                      <a:alpha val="0"/>
                    </a:srgbClr>
                  </a:gs>
                </a:gsLst>
                <a:lin ang="0" scaled="1"/>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solidFill>
                    <a:srgbClr val="FFFFFF"/>
                  </a:solidFill>
                </a:endParaRPr>
              </a:p>
            </p:txBody>
          </p:sp>
        </p:grpSp>
      </p:grpSp>
      <p:sp>
        <p:nvSpPr>
          <p:cNvPr id="2" name="Title 1">
            <a:extLst>
              <a:ext uri="{FF2B5EF4-FFF2-40B4-BE49-F238E27FC236}">
                <a16:creationId xmlns:a16="http://schemas.microsoft.com/office/drawing/2014/main" id="{E08AE5D8-3738-41A7-B781-72960EB50D49}"/>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EE8F5314-785F-4A34-B10E-5F83D9B2D5EC}"/>
              </a:ext>
            </a:extLst>
          </p:cNvPr>
          <p:cNvSpPr>
            <a:spLocks noGrp="1"/>
          </p:cNvSpPr>
          <p:nvPr>
            <p:ph type="sldNum" sz="quarter" idx="10"/>
          </p:nvPr>
        </p:nvSpPr>
        <p:spPr/>
        <p:txBody>
          <a:bodyPr/>
          <a:lstStyle>
            <a:lvl1pPr>
              <a:defRPr>
                <a:solidFill>
                  <a:schemeClr val="bg1"/>
                </a:solidFill>
              </a:defRPr>
            </a:lvl1pPr>
          </a:lstStyle>
          <a:p>
            <a:fld id="{C51EAA63-D034-42AE-91FA-B13B9518C7BE}" type="slidenum">
              <a:rPr lang="en-US" smtClean="0"/>
              <a:pPr/>
              <a:t>‹#›</a:t>
            </a:fld>
            <a:endParaRPr lang="en-US" dirty="0"/>
          </a:p>
        </p:txBody>
      </p:sp>
      <p:sp>
        <p:nvSpPr>
          <p:cNvPr id="4" name="Footer Placeholder 3">
            <a:extLst>
              <a:ext uri="{FF2B5EF4-FFF2-40B4-BE49-F238E27FC236}">
                <a16:creationId xmlns:a16="http://schemas.microsoft.com/office/drawing/2014/main" id="{9DBD9F3D-1026-44CE-AD06-C7B8A1A95C46}"/>
              </a:ext>
            </a:extLst>
          </p:cNvPr>
          <p:cNvSpPr>
            <a:spLocks noGrp="1"/>
          </p:cNvSpPr>
          <p:nvPr>
            <p:ph type="ftr" sz="quarter" idx="11"/>
          </p:nvPr>
        </p:nvSpPr>
        <p:spPr/>
        <p:txBody>
          <a:bodyPr/>
          <a:lstStyle>
            <a:lvl1pPr>
              <a:defRPr>
                <a:solidFill>
                  <a:schemeClr val="bg1"/>
                </a:solidFill>
              </a:defRPr>
            </a:lvl1pPr>
          </a:lstStyle>
          <a:p>
            <a:r>
              <a:rPr lang="en-US"/>
              <a:t>Copyright © 2019, Oracle and/or its affiliates. All rights reserved.</a:t>
            </a:r>
            <a:endParaRPr lang="en-US" dirty="0"/>
          </a:p>
        </p:txBody>
      </p:sp>
      <p:grpSp>
        <p:nvGrpSpPr>
          <p:cNvPr id="14" name="Group 13">
            <a:extLst>
              <a:ext uri="{FF2B5EF4-FFF2-40B4-BE49-F238E27FC236}">
                <a16:creationId xmlns:a16="http://schemas.microsoft.com/office/drawing/2014/main" id="{96694749-A5AA-4ED8-AF28-621B3C30661C}"/>
              </a:ext>
            </a:extLst>
          </p:cNvPr>
          <p:cNvGrpSpPr/>
          <p:nvPr userDrawn="1"/>
        </p:nvGrpSpPr>
        <p:grpSpPr>
          <a:xfrm>
            <a:off x="530490" y="6263640"/>
            <a:ext cx="1625561" cy="594360"/>
            <a:chOff x="530352" y="6263640"/>
            <a:chExt cx="1625138" cy="594360"/>
          </a:xfrm>
        </p:grpSpPr>
        <p:sp>
          <p:nvSpPr>
            <p:cNvPr id="15" name="Rectangle 14">
              <a:extLst>
                <a:ext uri="{FF2B5EF4-FFF2-40B4-BE49-F238E27FC236}">
                  <a16:creationId xmlns:a16="http://schemas.microsoft.com/office/drawing/2014/main" id="{F476B159-05EE-4C77-BFAA-99B97232FE56}"/>
                </a:ext>
              </a:extLst>
            </p:cNvPr>
            <p:cNvSpPr/>
            <p:nvPr userDrawn="1"/>
          </p:nvSpPr>
          <p:spPr>
            <a:xfrm>
              <a:off x="530352" y="6263640"/>
              <a:ext cx="1625138" cy="59436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dirty="0"/>
            </a:p>
          </p:txBody>
        </p:sp>
        <p:pic>
          <p:nvPicPr>
            <p:cNvPr id="16" name="Picture 15" descr="A picture containing object&#10;&#10;Description automatically generated">
              <a:extLst>
                <a:ext uri="{FF2B5EF4-FFF2-40B4-BE49-F238E27FC236}">
                  <a16:creationId xmlns:a16="http://schemas.microsoft.com/office/drawing/2014/main" id="{BB896599-566A-4552-A2CF-5EA0ED72DAF0}"/>
                </a:ext>
              </a:extLst>
            </p:cNvPr>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t="42794"/>
            <a:stretch/>
          </p:blipFill>
          <p:spPr>
            <a:xfrm>
              <a:off x="765296" y="6462215"/>
              <a:ext cx="1210988" cy="167775"/>
            </a:xfrm>
            <a:prstGeom prst="rect">
              <a:avLst/>
            </a:prstGeom>
          </p:spPr>
        </p:pic>
      </p:grpSp>
    </p:spTree>
    <p:extLst>
      <p:ext uri="{BB962C8B-B14F-4D97-AF65-F5344CB8AC3E}">
        <p14:creationId xmlns:p14="http://schemas.microsoft.com/office/powerpoint/2010/main" val="2680793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ark Cover ">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DAA8E5EA-5030-48C4-99E7-E61D164BDE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85429" y="3138723"/>
            <a:ext cx="4421144" cy="580554"/>
          </a:xfrm>
          <a:prstGeom prst="rect">
            <a:avLst/>
          </a:prstGeom>
        </p:spPr>
      </p:pic>
      <p:pic>
        <p:nvPicPr>
          <p:cNvPr id="25" name="Picture 24">
            <a:extLst>
              <a:ext uri="{FF2B5EF4-FFF2-40B4-BE49-F238E27FC236}">
                <a16:creationId xmlns:a16="http://schemas.microsoft.com/office/drawing/2014/main" id="{F198333D-FF3E-E64D-8889-26B8EFCA268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4130093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OOW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E41EF51B-5365-4A3A-A026-8C938E2502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7098"/>
          <a:stretch/>
        </p:blipFill>
        <p:spPr>
          <a:xfrm>
            <a:off x="5660966" y="213908"/>
            <a:ext cx="6531034" cy="2938320"/>
          </a:xfrm>
          <a:prstGeom prst="rect">
            <a:avLst/>
          </a:prstGeom>
        </p:spPr>
      </p:pic>
      <p:sp>
        <p:nvSpPr>
          <p:cNvPr id="2" name="Title 1">
            <a:extLst>
              <a:ext uri="{FF2B5EF4-FFF2-40B4-BE49-F238E27FC236}">
                <a16:creationId xmlns:a16="http://schemas.microsoft.com/office/drawing/2014/main" id="{95A3AB21-237D-495E-B34C-C4FCEF0DECDA}"/>
              </a:ext>
            </a:extLst>
          </p:cNvPr>
          <p:cNvSpPr>
            <a:spLocks noGrp="1"/>
          </p:cNvSpPr>
          <p:nvPr>
            <p:ph type="ctrTitle" hasCustomPrompt="1"/>
          </p:nvPr>
        </p:nvSpPr>
        <p:spPr>
          <a:xfrm>
            <a:off x="767374" y="2610195"/>
            <a:ext cx="6706446" cy="1440729"/>
          </a:xfrm>
        </p:spPr>
        <p:txBody>
          <a:bodyPr anchor="b">
            <a:normAutofit/>
          </a:bodyPr>
          <a:lstStyle>
            <a:lvl1pPr algn="l">
              <a:lnSpc>
                <a:spcPts val="4000"/>
              </a:lnSpc>
              <a:defRPr sz="4000">
                <a:latin typeface="Georgia" panose="02040502050405020303" pitchFamily="18" charset="0"/>
              </a:defRPr>
            </a:lvl1pPr>
          </a:lstStyle>
          <a:p>
            <a:r>
              <a:rPr lang="en-US" dirty="0"/>
              <a:t>Section Title</a:t>
            </a:r>
          </a:p>
        </p:txBody>
      </p:sp>
      <p:sp>
        <p:nvSpPr>
          <p:cNvPr id="3" name="Subtitle 2">
            <a:extLst>
              <a:ext uri="{FF2B5EF4-FFF2-40B4-BE49-F238E27FC236}">
                <a16:creationId xmlns:a16="http://schemas.microsoft.com/office/drawing/2014/main" id="{A7C3AE17-476B-4287-B329-DBDFF3CB0A89}"/>
              </a:ext>
            </a:extLst>
          </p:cNvPr>
          <p:cNvSpPr>
            <a:spLocks noGrp="1"/>
          </p:cNvSpPr>
          <p:nvPr>
            <p:ph type="subTitle" idx="1" hasCustomPrompt="1"/>
          </p:nvPr>
        </p:nvSpPr>
        <p:spPr>
          <a:xfrm>
            <a:off x="767374" y="4624690"/>
            <a:ext cx="6706446" cy="365125"/>
          </a:xfrm>
        </p:spPr>
        <p:txBody>
          <a:bodyPr lIns="0" rIns="0">
            <a:normAutofit/>
          </a:bodyPr>
          <a:lstStyle>
            <a:lvl1pPr marL="0" indent="0" algn="l">
              <a:buNone/>
              <a:defRPr sz="1600">
                <a:latin typeface="Oracle Sans Extra Bold" panose="020B0803020204020204" pitchFamily="34" charset="0"/>
                <a:cs typeface="Oracle Sans Extra Bold" panose="020B08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10" name="Text Placeholder 9">
            <a:extLst>
              <a:ext uri="{FF2B5EF4-FFF2-40B4-BE49-F238E27FC236}">
                <a16:creationId xmlns:a16="http://schemas.microsoft.com/office/drawing/2014/main" id="{AC9CEBEA-6D56-4EDE-A99A-2090EC12F782}"/>
              </a:ext>
            </a:extLst>
          </p:cNvPr>
          <p:cNvSpPr>
            <a:spLocks noGrp="1"/>
          </p:cNvSpPr>
          <p:nvPr>
            <p:ph type="body" sz="quarter" idx="13" hasCustomPrompt="1"/>
          </p:nvPr>
        </p:nvSpPr>
        <p:spPr>
          <a:xfrm>
            <a:off x="767374" y="5122053"/>
            <a:ext cx="6706446" cy="720725"/>
          </a:xfrm>
        </p:spPr>
        <p:txBody>
          <a:bodyPr lIns="0" rIns="0">
            <a:normAutofit/>
          </a:bodyPr>
          <a:lstStyle>
            <a:lvl1pPr marL="0" indent="0">
              <a:lnSpc>
                <a:spcPts val="1400"/>
              </a:lnSpc>
              <a:buFont typeface="+mj-lt"/>
              <a:buNone/>
              <a:defRPr sz="1600">
                <a:solidFill>
                  <a:schemeClr val="accent6">
                    <a:lumMod val="60000"/>
                    <a:lumOff val="40000"/>
                  </a:schemeClr>
                </a:solidFill>
              </a:defRPr>
            </a:lvl1pPr>
            <a:lvl5pPr>
              <a:defRPr/>
            </a:lvl5pPr>
          </a:lstStyle>
          <a:p>
            <a:pPr lvl="0"/>
            <a:r>
              <a:rPr lang="en-US" dirty="0"/>
              <a:t>Title</a:t>
            </a:r>
          </a:p>
          <a:p>
            <a:pPr lvl="0"/>
            <a:r>
              <a:rPr lang="en-US" dirty="0"/>
              <a:t>Title</a:t>
            </a:r>
          </a:p>
          <a:p>
            <a:pPr lvl="0"/>
            <a:endParaRPr lang="en-US" dirty="0"/>
          </a:p>
        </p:txBody>
      </p:sp>
      <p:pic>
        <p:nvPicPr>
          <p:cNvPr id="14" name="Picture 13" descr="A picture containing music, black&#10;&#10;Description automatically generated">
            <a:extLst>
              <a:ext uri="{FF2B5EF4-FFF2-40B4-BE49-F238E27FC236}">
                <a16:creationId xmlns:a16="http://schemas.microsoft.com/office/drawing/2014/main" id="{FA9D9C0C-1303-4BC2-865B-D87B14FAE18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35293"/>
          <a:stretch/>
        </p:blipFill>
        <p:spPr>
          <a:xfrm>
            <a:off x="-1" y="1040860"/>
            <a:ext cx="2864667" cy="1649788"/>
          </a:xfrm>
          <a:prstGeom prst="rect">
            <a:avLst/>
          </a:prstGeom>
        </p:spPr>
      </p:pic>
      <p:sp>
        <p:nvSpPr>
          <p:cNvPr id="15" name="Rectangle 14">
            <a:extLst>
              <a:ext uri="{FF2B5EF4-FFF2-40B4-BE49-F238E27FC236}">
                <a16:creationId xmlns:a16="http://schemas.microsoft.com/office/drawing/2014/main" id="{5D67E56D-4C0D-454A-AEE8-2349559EAAB5}"/>
              </a:ext>
            </a:extLst>
          </p:cNvPr>
          <p:cNvSpPr/>
          <p:nvPr userDrawn="1"/>
        </p:nvSpPr>
        <p:spPr>
          <a:xfrm>
            <a:off x="761287" y="4280089"/>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20CA049-1897-4D90-9AE0-24E2DD7B6708}"/>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0F07EA7-8031-4F08-9F37-BB74DCEC1CDF}"/>
              </a:ext>
            </a:extLst>
          </p:cNvPr>
          <p:cNvSpPr/>
          <p:nvPr userDrawn="1"/>
        </p:nvSpPr>
        <p:spPr>
          <a:xfrm>
            <a:off x="11350323" y="54923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D2F3B2F-BA9B-4050-8B8E-FEF77DEB4768}"/>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F82DD56-E093-444B-B3D1-34399747448D}"/>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023110D3-773C-B545-8C9E-0C332E18F2EF}"/>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23" name="Footer Placeholder 2">
            <a:extLst>
              <a:ext uri="{FF2B5EF4-FFF2-40B4-BE49-F238E27FC236}">
                <a16:creationId xmlns:a16="http://schemas.microsoft.com/office/drawing/2014/main" id="{4F295189-4AA6-4DF0-8D9C-4EE4C2A9786E}"/>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25" name="Slide Number Placeholder 3">
            <a:extLst>
              <a:ext uri="{FF2B5EF4-FFF2-40B4-BE49-F238E27FC236}">
                <a16:creationId xmlns:a16="http://schemas.microsoft.com/office/drawing/2014/main" id="{3DA4A932-CE91-4C74-A0BB-B2E38B534A4A}"/>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771940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OOW Title Slide Textured">
    <p:spTree>
      <p:nvGrpSpPr>
        <p:cNvPr id="1" name=""/>
        <p:cNvGrpSpPr/>
        <p:nvPr/>
      </p:nvGrpSpPr>
      <p:grpSpPr>
        <a:xfrm>
          <a:off x="0" y="0"/>
          <a:ext cx="0" cy="0"/>
          <a:chOff x="0" y="0"/>
          <a:chExt cx="0" cy="0"/>
        </a:xfrm>
      </p:grpSpPr>
      <p:pic>
        <p:nvPicPr>
          <p:cNvPr id="6" name="Picture 5" descr="A picture containing table, elephant, clothing&#10;&#10;Description automatically generated">
            <a:extLst>
              <a:ext uri="{FF2B5EF4-FFF2-40B4-BE49-F238E27FC236}">
                <a16:creationId xmlns:a16="http://schemas.microsoft.com/office/drawing/2014/main" id="{D273174A-9006-FF4E-827B-9317F3AE38E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7" name="Rectangle 6">
            <a:extLst>
              <a:ext uri="{FF2B5EF4-FFF2-40B4-BE49-F238E27FC236}">
                <a16:creationId xmlns:a16="http://schemas.microsoft.com/office/drawing/2014/main" id="{0F02490B-080B-9646-8A95-ECD989138C4C}"/>
              </a:ext>
            </a:extLst>
          </p:cNvPr>
          <p:cNvSpPr/>
          <p:nvPr userDrawn="1"/>
        </p:nvSpPr>
        <p:spPr>
          <a:xfrm>
            <a:off x="747749" y="703118"/>
            <a:ext cx="10696500" cy="5451764"/>
          </a:xfrm>
          <a:prstGeom prst="rect">
            <a:avLst/>
          </a:prstGeom>
          <a:solidFill>
            <a:srgbClr val="282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A3AB21-237D-495E-B34C-C4FCEF0DECDA}"/>
              </a:ext>
            </a:extLst>
          </p:cNvPr>
          <p:cNvSpPr>
            <a:spLocks noGrp="1"/>
          </p:cNvSpPr>
          <p:nvPr>
            <p:ph type="ctrTitle" hasCustomPrompt="1"/>
          </p:nvPr>
        </p:nvSpPr>
        <p:spPr>
          <a:xfrm>
            <a:off x="1300774" y="1766598"/>
            <a:ext cx="6706446" cy="1440729"/>
          </a:xfrm>
        </p:spPr>
        <p:txBody>
          <a:bodyPr anchor="b">
            <a:normAutofit/>
          </a:bodyPr>
          <a:lstStyle>
            <a:lvl1pPr algn="l">
              <a:lnSpc>
                <a:spcPts val="4000"/>
              </a:lnSpc>
              <a:defRPr sz="4000">
                <a:latin typeface="Georgia" panose="02040502050405020303" pitchFamily="18" charset="0"/>
              </a:defRPr>
            </a:lvl1pPr>
          </a:lstStyle>
          <a:p>
            <a:r>
              <a:rPr lang="en-US" dirty="0"/>
              <a:t>Section Title</a:t>
            </a:r>
          </a:p>
        </p:txBody>
      </p:sp>
      <p:sp>
        <p:nvSpPr>
          <p:cNvPr id="3" name="Subtitle 2">
            <a:extLst>
              <a:ext uri="{FF2B5EF4-FFF2-40B4-BE49-F238E27FC236}">
                <a16:creationId xmlns:a16="http://schemas.microsoft.com/office/drawing/2014/main" id="{A7C3AE17-476B-4287-B329-DBDFF3CB0A89}"/>
              </a:ext>
            </a:extLst>
          </p:cNvPr>
          <p:cNvSpPr>
            <a:spLocks noGrp="1"/>
          </p:cNvSpPr>
          <p:nvPr>
            <p:ph type="subTitle" idx="1" hasCustomPrompt="1"/>
          </p:nvPr>
        </p:nvSpPr>
        <p:spPr>
          <a:xfrm>
            <a:off x="1300774" y="3781093"/>
            <a:ext cx="6706446" cy="365125"/>
          </a:xfrm>
        </p:spPr>
        <p:txBody>
          <a:bodyPr lIns="0" rIns="0">
            <a:normAutofit/>
          </a:bodyPr>
          <a:lstStyle>
            <a:lvl1pPr marL="0" indent="0" algn="l">
              <a:buNone/>
              <a:defRPr sz="1600">
                <a:latin typeface="Oracle Sans Extra Bold" panose="020B0803020204020204" pitchFamily="34" charset="0"/>
                <a:cs typeface="Oracle Sans Extra Bold" panose="020B08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10" name="Text Placeholder 9">
            <a:extLst>
              <a:ext uri="{FF2B5EF4-FFF2-40B4-BE49-F238E27FC236}">
                <a16:creationId xmlns:a16="http://schemas.microsoft.com/office/drawing/2014/main" id="{AC9CEBEA-6D56-4EDE-A99A-2090EC12F782}"/>
              </a:ext>
            </a:extLst>
          </p:cNvPr>
          <p:cNvSpPr>
            <a:spLocks noGrp="1"/>
          </p:cNvSpPr>
          <p:nvPr>
            <p:ph type="body" sz="quarter" idx="13" hasCustomPrompt="1"/>
          </p:nvPr>
        </p:nvSpPr>
        <p:spPr>
          <a:xfrm>
            <a:off x="1300774" y="4278456"/>
            <a:ext cx="6706446" cy="720725"/>
          </a:xfrm>
        </p:spPr>
        <p:txBody>
          <a:bodyPr lIns="0" rIns="0">
            <a:normAutofit/>
          </a:bodyPr>
          <a:lstStyle>
            <a:lvl1pPr marL="0" indent="0">
              <a:lnSpc>
                <a:spcPts val="1400"/>
              </a:lnSpc>
              <a:buFont typeface="+mj-lt"/>
              <a:buNone/>
              <a:defRPr sz="1600">
                <a:solidFill>
                  <a:schemeClr val="accent6">
                    <a:lumMod val="60000"/>
                    <a:lumOff val="40000"/>
                  </a:schemeClr>
                </a:solidFill>
              </a:defRPr>
            </a:lvl1pPr>
            <a:lvl5pPr>
              <a:defRPr/>
            </a:lvl5pPr>
          </a:lstStyle>
          <a:p>
            <a:pPr lvl="0"/>
            <a:r>
              <a:rPr lang="en-US" dirty="0"/>
              <a:t>Title</a:t>
            </a:r>
          </a:p>
          <a:p>
            <a:pPr lvl="0"/>
            <a:r>
              <a:rPr lang="en-US" dirty="0"/>
              <a:t>Title</a:t>
            </a:r>
          </a:p>
          <a:p>
            <a:pPr lvl="0"/>
            <a:endParaRPr lang="en-US" dirty="0"/>
          </a:p>
        </p:txBody>
      </p:sp>
      <p:sp>
        <p:nvSpPr>
          <p:cNvPr id="15" name="Rectangle 14">
            <a:extLst>
              <a:ext uri="{FF2B5EF4-FFF2-40B4-BE49-F238E27FC236}">
                <a16:creationId xmlns:a16="http://schemas.microsoft.com/office/drawing/2014/main" id="{5D67E56D-4C0D-454A-AEE8-2349559EAAB5}"/>
              </a:ext>
            </a:extLst>
          </p:cNvPr>
          <p:cNvSpPr/>
          <p:nvPr userDrawn="1"/>
        </p:nvSpPr>
        <p:spPr>
          <a:xfrm>
            <a:off x="1294687" y="3436492"/>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11" name="Picture 10">
            <a:extLst>
              <a:ext uri="{FF2B5EF4-FFF2-40B4-BE49-F238E27FC236}">
                <a16:creationId xmlns:a16="http://schemas.microsoft.com/office/drawing/2014/main" id="{411C252B-9B2A-FA4E-807C-76928A0B17CC}"/>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Tree>
    <p:extLst>
      <p:ext uri="{BB962C8B-B14F-4D97-AF65-F5344CB8AC3E}">
        <p14:creationId xmlns:p14="http://schemas.microsoft.com/office/powerpoint/2010/main" val="370686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189B5-847F-A64E-B8CD-63208B3E12D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1486BD5-8F6B-2847-B654-47990D5F30E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588E814-F505-E346-ACDA-9A1752BD21F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AA7C73E-43C6-CE42-84F3-FB51588EB79D}"/>
              </a:ext>
            </a:extLst>
          </p:cNvPr>
          <p:cNvSpPr>
            <a:spLocks noGrp="1"/>
          </p:cNvSpPr>
          <p:nvPr>
            <p:ph type="ftr" sz="quarter" idx="11"/>
          </p:nvPr>
        </p:nvSpPr>
        <p:spPr/>
        <p:txBody>
          <a:bodyPr/>
          <a:lstStyle/>
          <a:p>
            <a:r>
              <a:rPr lang="en-US"/>
              <a:t>Copyright © 2019, Oracle and/or its affiliates. All rights reserved.</a:t>
            </a:r>
          </a:p>
        </p:txBody>
      </p:sp>
      <p:sp>
        <p:nvSpPr>
          <p:cNvPr id="6" name="Slide Number Placeholder 5">
            <a:extLst>
              <a:ext uri="{FF2B5EF4-FFF2-40B4-BE49-F238E27FC236}">
                <a16:creationId xmlns:a16="http://schemas.microsoft.com/office/drawing/2014/main" id="{9725949E-FADD-2049-9C64-C959768067A6}"/>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33611181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OOW Title Alternat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842000" y="0"/>
            <a:ext cx="6096000" cy="6858000"/>
          </a:xfrm>
          <a:prstGeom prst="rect">
            <a:avLst/>
          </a:prstGeom>
        </p:spPr>
      </p:pic>
      <p:pic>
        <p:nvPicPr>
          <p:cNvPr id="5" name="Picture 4">
            <a:extLst>
              <a:ext uri="{FF2B5EF4-FFF2-40B4-BE49-F238E27FC236}">
                <a16:creationId xmlns:a16="http://schemas.microsoft.com/office/drawing/2014/main" id="{919CFDD5-2DA7-954C-AF86-6FDF30E379B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938000" y="0"/>
            <a:ext cx="254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370987"/>
            <a:ext cx="4951768" cy="844095"/>
          </a:xfrm>
        </p:spPr>
        <p:txBody>
          <a:bodyPr vert="horz" lIns="0" tIns="45720" rIns="0" bIns="45720" rtlCol="0" anchor="b">
            <a:normAutofit/>
          </a:bodyPr>
          <a:lstStyle>
            <a:lvl1pPr>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737980"/>
            <a:ext cx="4177978" cy="2336749"/>
          </a:xfrm>
        </p:spPr>
        <p:txBody>
          <a:bodyPr lIns="0" rIns="0">
            <a:normAutofit/>
          </a:bodyPr>
          <a:lstStyle>
            <a:lvl1pPr marL="0" indent="0">
              <a:lnSpc>
                <a:spcPct val="100000"/>
              </a:lnSpc>
              <a:spcBef>
                <a:spcPts val="0"/>
              </a:spcBef>
              <a:buNone/>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hasCustomPrompt="1"/>
          </p:nvPr>
        </p:nvSpPr>
        <p:spPr>
          <a:xfrm>
            <a:off x="5841153" y="0"/>
            <a:ext cx="6096000" cy="6857999"/>
          </a:xfrm>
        </p:spPr>
        <p:txBody>
          <a:bodyPr/>
          <a:lstStyle>
            <a:lvl1pPr>
              <a:defRPr/>
            </a:lvl1pPr>
          </a:lstStyle>
          <a:p>
            <a:r>
              <a:rPr lang="en-US" dirty="0"/>
              <a:t>Insert Picture Here</a:t>
            </a:r>
          </a:p>
        </p:txBody>
      </p:sp>
      <p:pic>
        <p:nvPicPr>
          <p:cNvPr id="10" name="Picture 9">
            <a:extLst>
              <a:ext uri="{FF2B5EF4-FFF2-40B4-BE49-F238E27FC236}">
                <a16:creationId xmlns:a16="http://schemas.microsoft.com/office/drawing/2014/main" id="{32686F78-65B2-0E49-8DF8-40FC0342AF0E}"/>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1" name="Footer Placeholder 2">
            <a:extLst>
              <a:ext uri="{FF2B5EF4-FFF2-40B4-BE49-F238E27FC236}">
                <a16:creationId xmlns:a16="http://schemas.microsoft.com/office/drawing/2014/main" id="{53962881-7BC0-482B-A9C1-33AE34D8EF28}"/>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5" name="Slide Number Placeholder 3">
            <a:extLst>
              <a:ext uri="{FF2B5EF4-FFF2-40B4-BE49-F238E27FC236}">
                <a16:creationId xmlns:a16="http://schemas.microsoft.com/office/drawing/2014/main" id="{4076542F-694D-4C01-852F-2001D98ACBFF}"/>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091351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OOW Thank You">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A5E3A32-1D20-FB48-82F9-74D53A933C0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4417" r="1"/>
          <a:stretch/>
        </p:blipFill>
        <p:spPr>
          <a:xfrm>
            <a:off x="5415516" y="0"/>
            <a:ext cx="6776483" cy="6858000"/>
          </a:xfrm>
          <a:prstGeom prst="rect">
            <a:avLst/>
          </a:prstGeom>
        </p:spPr>
      </p:pic>
      <p:sp>
        <p:nvSpPr>
          <p:cNvPr id="16" name="Rectangle 15">
            <a:extLst>
              <a:ext uri="{FF2B5EF4-FFF2-40B4-BE49-F238E27FC236}">
                <a16:creationId xmlns:a16="http://schemas.microsoft.com/office/drawing/2014/main" id="{B21867B2-AB36-DA4B-BD46-D6E6A69BDC13}"/>
              </a:ext>
            </a:extLst>
          </p:cNvPr>
          <p:cNvSpPr/>
          <p:nvPr userDrawn="1"/>
        </p:nvSpPr>
        <p:spPr>
          <a:xfrm>
            <a:off x="768096" y="755354"/>
            <a:ext cx="6206862" cy="5338988"/>
          </a:xfrm>
          <a:prstGeom prst="rect">
            <a:avLst/>
          </a:prstGeom>
          <a:solidFill>
            <a:srgbClr val="F8F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1398961" y="1781200"/>
            <a:ext cx="4951768" cy="844095"/>
          </a:xfrm>
        </p:spPr>
        <p:txBody>
          <a:bodyPr vert="horz" lIns="0" tIns="45720" rIns="0" bIns="45720" rtlCol="0" anchor="b">
            <a:normAutofit/>
          </a:bodyPr>
          <a:lstStyle>
            <a:lvl1pPr>
              <a:defRPr lang="en-US" sz="2800" b="1" i="0">
                <a:solidFill>
                  <a:schemeClr val="tx2"/>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Thank You</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398961" y="3737980"/>
            <a:ext cx="4177978" cy="2336749"/>
          </a:xfrm>
        </p:spPr>
        <p:txBody>
          <a:bodyPr lIns="0" rIns="0">
            <a:normAutofit/>
          </a:bodyPr>
          <a:lstStyle>
            <a:lvl1pPr marL="0" indent="0">
              <a:lnSpc>
                <a:spcPct val="100000"/>
              </a:lnSpc>
              <a:spcBef>
                <a:spcPts val="0"/>
              </a:spcBef>
              <a:buNone/>
              <a:defRPr sz="16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Name</a:t>
            </a:r>
          </a:p>
          <a:p>
            <a:endParaRPr lang="en-US" dirty="0"/>
          </a:p>
          <a:p>
            <a:r>
              <a:rPr lang="en-US" dirty="0"/>
              <a:t>Title</a:t>
            </a:r>
          </a:p>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1392152" y="3424848"/>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492B981-4AE0-2A40-8972-DF3543B87A02}"/>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2" name="Footer Placeholder 2">
            <a:extLst>
              <a:ext uri="{FF2B5EF4-FFF2-40B4-BE49-F238E27FC236}">
                <a16:creationId xmlns:a16="http://schemas.microsoft.com/office/drawing/2014/main" id="{6DBFEED8-038B-4CAC-A5FF-E3CB9FDDF106}"/>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3" name="Slide Number Placeholder 3">
            <a:extLst>
              <a:ext uri="{FF2B5EF4-FFF2-40B4-BE49-F238E27FC236}">
                <a16:creationId xmlns:a16="http://schemas.microsoft.com/office/drawing/2014/main" id="{05E0B1F6-EB32-4283-882E-DF99ADE8A544}"/>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81843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OOW Guest Title">
    <p:bg>
      <p:bgPr>
        <a:solidFill>
          <a:srgbClr val="703F49"/>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EC3E251-F4D9-CE45-B8C9-C097973A2B0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370987"/>
            <a:ext cx="4951768" cy="844095"/>
          </a:xfrm>
        </p:spPr>
        <p:txBody>
          <a:bodyPr vert="horz" lIns="0" tIns="45720" rIns="0" bIns="45720" rtlCol="0" anchor="b">
            <a:normAutofit/>
          </a:bodyPr>
          <a:lstStyle>
            <a:lvl1pPr>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737980"/>
            <a:ext cx="4177978" cy="2336749"/>
          </a:xfrm>
        </p:spPr>
        <p:txBody>
          <a:bodyPr lIns="0" rIns="0">
            <a:normAutofit/>
          </a:bodyPr>
          <a:lstStyle>
            <a:lvl1pPr marL="0" indent="0">
              <a:lnSpc>
                <a:spcPct val="100000"/>
              </a:lnSpc>
              <a:spcBef>
                <a:spcPts val="0"/>
              </a:spcBef>
              <a:buNone/>
              <a:defRPr sz="1600" b="0" i="0">
                <a:solidFill>
                  <a:schemeClr val="bg1"/>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6C6AE12F-6D6E-994F-8A9D-32F8AB313C46}"/>
              </a:ext>
            </a:extLst>
          </p:cNvPr>
          <p:cNvSpPr>
            <a:spLocks noGrp="1"/>
          </p:cNvSpPr>
          <p:nvPr>
            <p:ph type="pic" sz="quarter" idx="10" hasCustomPrompt="1"/>
          </p:nvPr>
        </p:nvSpPr>
        <p:spPr>
          <a:xfrm>
            <a:off x="6096000" y="0"/>
            <a:ext cx="6096000" cy="6858000"/>
          </a:xfrm>
        </p:spPr>
        <p:txBody>
          <a:bodyPr/>
          <a:lstStyle>
            <a:lvl1pPr>
              <a:defRPr/>
            </a:lvl1pPr>
          </a:lstStyle>
          <a:p>
            <a:r>
              <a:rPr lang="en-US" dirty="0"/>
              <a:t>Insert Picture Here</a:t>
            </a:r>
          </a:p>
        </p:txBody>
      </p:sp>
      <p:sp>
        <p:nvSpPr>
          <p:cNvPr id="11" name="Footer Placeholder 2">
            <a:extLst>
              <a:ext uri="{FF2B5EF4-FFF2-40B4-BE49-F238E27FC236}">
                <a16:creationId xmlns:a16="http://schemas.microsoft.com/office/drawing/2014/main" id="{4CB045F3-323A-46FC-8246-19029849AC44}"/>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2" name="Slide Number Placeholder 3">
            <a:extLst>
              <a:ext uri="{FF2B5EF4-FFF2-40B4-BE49-F238E27FC236}">
                <a16:creationId xmlns:a16="http://schemas.microsoft.com/office/drawing/2014/main" id="{2F06BF24-3565-42B3-8509-80C3D4045E41}"/>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782614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OOW Agenda">
    <p:spTree>
      <p:nvGrpSpPr>
        <p:cNvPr id="1" name=""/>
        <p:cNvGrpSpPr/>
        <p:nvPr/>
      </p:nvGrpSpPr>
      <p:grpSpPr>
        <a:xfrm>
          <a:off x="0" y="0"/>
          <a:ext cx="0" cy="0"/>
          <a:chOff x="0" y="0"/>
          <a:chExt cx="0" cy="0"/>
        </a:xfrm>
      </p:grpSpPr>
      <p:pic>
        <p:nvPicPr>
          <p:cNvPr id="9" name="Picture 8" descr="A picture containing container, basket&#10;&#10;Description automatically generated">
            <a:extLst>
              <a:ext uri="{FF2B5EF4-FFF2-40B4-BE49-F238E27FC236}">
                <a16:creationId xmlns:a16="http://schemas.microsoft.com/office/drawing/2014/main" id="{854C4F1B-5FB4-8C48-B352-99B254FA249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7098"/>
          <a:stretch/>
        </p:blipFill>
        <p:spPr>
          <a:xfrm>
            <a:off x="7080948" y="212826"/>
            <a:ext cx="5111051" cy="2299468"/>
          </a:xfrm>
          <a:prstGeom prst="rect">
            <a:avLst/>
          </a:prstGeom>
        </p:spPr>
      </p:pic>
      <p:grpSp>
        <p:nvGrpSpPr>
          <p:cNvPr id="4" name="Group 3">
            <a:extLst>
              <a:ext uri="{FF2B5EF4-FFF2-40B4-BE49-F238E27FC236}">
                <a16:creationId xmlns:a16="http://schemas.microsoft.com/office/drawing/2014/main" id="{F7DFBE94-74A2-954E-835D-D3A403750427}"/>
              </a:ext>
            </a:extLst>
          </p:cNvPr>
          <p:cNvGrpSpPr/>
          <p:nvPr userDrawn="1"/>
        </p:nvGrpSpPr>
        <p:grpSpPr>
          <a:xfrm>
            <a:off x="3281742" y="5775496"/>
            <a:ext cx="1233073" cy="299478"/>
            <a:chOff x="10266201" y="4638361"/>
            <a:chExt cx="1233073" cy="299478"/>
          </a:xfrm>
        </p:grpSpPr>
        <p:sp>
          <p:nvSpPr>
            <p:cNvPr id="10" name="Rectangle 9">
              <a:extLst>
                <a:ext uri="{FF2B5EF4-FFF2-40B4-BE49-F238E27FC236}">
                  <a16:creationId xmlns:a16="http://schemas.microsoft.com/office/drawing/2014/main" id="{2BA10860-07D3-1A4B-8B52-69FDEB228A00}"/>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88CE354-4375-7947-A5F2-81A80C5EC1F7}"/>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331646-206C-584A-8040-FBE54C7289E1}"/>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Agenda</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8"/>
            <a:ext cx="5029200" cy="544527"/>
          </a:xfrm>
        </p:spPr>
        <p:txBody>
          <a:bodyPr lIns="0" rIns="0">
            <a:normAutofit/>
          </a:bodyPr>
          <a:lstStyle>
            <a:lvl1pPr marL="0" indent="0">
              <a:lnSpc>
                <a:spcPct val="100000"/>
              </a:lnSpc>
              <a:spcBef>
                <a:spcPts val="0"/>
              </a:spcBef>
              <a:spcAft>
                <a:spcPts val="1200"/>
              </a:spcAft>
              <a:buSzPct val="70000"/>
              <a:buFont typeface="Arial" panose="020B0604020202020204" pitchFamily="34" charset="0"/>
              <a:buNone/>
              <a:tabLst/>
              <a:defRPr sz="3000" b="1" i="0">
                <a:solidFill>
                  <a:schemeClr val="accent2"/>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Day</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5">
            <a:extLst>
              <a:ext uri="{FF2B5EF4-FFF2-40B4-BE49-F238E27FC236}">
                <a16:creationId xmlns:a16="http://schemas.microsoft.com/office/drawing/2014/main" id="{00AD1749-1C8E-AD41-8D05-F1E78F61C9D5}"/>
              </a:ext>
            </a:extLst>
          </p:cNvPr>
          <p:cNvSpPr>
            <a:spLocks noGrp="1"/>
          </p:cNvSpPr>
          <p:nvPr>
            <p:ph type="body" sz="quarter" idx="10" hasCustomPrompt="1"/>
          </p:nvPr>
        </p:nvSpPr>
        <p:spPr>
          <a:xfrm>
            <a:off x="768095" y="2947988"/>
            <a:ext cx="822960" cy="3239072"/>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00:00-00:00</a:t>
            </a:r>
            <a:br>
              <a:rPr lang="en-US" dirty="0"/>
            </a:br>
            <a:endParaRPr lang="en-US" dirty="0"/>
          </a:p>
          <a:p>
            <a:pPr lvl="0"/>
            <a:r>
              <a:rPr lang="en-US" dirty="0"/>
              <a:t>00:00-00:00</a:t>
            </a:r>
            <a:br>
              <a:rPr lang="en-US" dirty="0"/>
            </a:br>
            <a:endParaRPr lang="en-US" dirty="0"/>
          </a:p>
          <a:p>
            <a:pPr lvl="0"/>
            <a:r>
              <a:rPr lang="en-US" dirty="0"/>
              <a:t>00:00-00:00</a:t>
            </a:r>
          </a:p>
        </p:txBody>
      </p:sp>
      <p:sp>
        <p:nvSpPr>
          <p:cNvPr id="18" name="Text Placeholder 17">
            <a:extLst>
              <a:ext uri="{FF2B5EF4-FFF2-40B4-BE49-F238E27FC236}">
                <a16:creationId xmlns:a16="http://schemas.microsoft.com/office/drawing/2014/main" id="{5A23BDF2-4CF1-B242-AF9C-FF0C2725A9C5}"/>
              </a:ext>
            </a:extLst>
          </p:cNvPr>
          <p:cNvSpPr>
            <a:spLocks noGrp="1"/>
          </p:cNvSpPr>
          <p:nvPr>
            <p:ph type="body" sz="quarter" idx="11" hasCustomPrompt="1"/>
          </p:nvPr>
        </p:nvSpPr>
        <p:spPr>
          <a:xfrm>
            <a:off x="1624519" y="2947988"/>
            <a:ext cx="4172776" cy="3239072"/>
          </a:xfrm>
        </p:spPr>
        <p:txBody>
          <a:bodyPr lIns="0" rIns="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b="0" i="0" u="none" kern="1200" dirty="0" smtClean="0">
                <a:solidFill>
                  <a:schemeClr val="bg1">
                    <a:lumMod val="85000"/>
                  </a:schemeClr>
                </a:solidFill>
                <a:effectLst/>
                <a:latin typeface="Oracle Sans" panose="020B0503020204020204" pitchFamily="34" charset="0"/>
                <a:ea typeface="+mn-ea"/>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endParaRPr lang="en-US" dirty="0">
              <a:solidFill>
                <a:srgbClr val="847B76"/>
              </a:solidFill>
              <a:effectLst/>
              <a:latin typeface="Oracle Sans Light" panose="020B0403020204020204" pitchFamily="34" charset="0"/>
            </a:endParaRPr>
          </a:p>
        </p:txBody>
      </p:sp>
      <p:sp>
        <p:nvSpPr>
          <p:cNvPr id="20" name="Text Placeholder 19">
            <a:extLst>
              <a:ext uri="{FF2B5EF4-FFF2-40B4-BE49-F238E27FC236}">
                <a16:creationId xmlns:a16="http://schemas.microsoft.com/office/drawing/2014/main" id="{9DAC5812-8F05-0440-9062-7A43B2DB6AA6}"/>
              </a:ext>
            </a:extLst>
          </p:cNvPr>
          <p:cNvSpPr>
            <a:spLocks noGrp="1"/>
          </p:cNvSpPr>
          <p:nvPr>
            <p:ph type="body" sz="quarter" idx="12" hasCustomPrompt="1"/>
          </p:nvPr>
        </p:nvSpPr>
        <p:spPr>
          <a:xfrm>
            <a:off x="6088270" y="2289175"/>
            <a:ext cx="5029200" cy="548640"/>
          </a:xfrm>
        </p:spPr>
        <p:txBody>
          <a:bodyPr vert="horz" lIns="0" tIns="45720" rIns="0" bIns="45720" rtlCol="0">
            <a:normAutofit/>
          </a:bodyPr>
          <a:lstStyle>
            <a:lvl1pPr>
              <a:defRPr lang="en-US" sz="3000" b="1" i="0" dirty="0">
                <a:solidFill>
                  <a:schemeClr val="accent2"/>
                </a:solidFill>
                <a:latin typeface="Oracle Sans" panose="020B0503020204020204" pitchFamily="34" charset="0"/>
                <a:ea typeface="Oracle Sans" panose="020B0503020204020204" pitchFamily="34" charset="0"/>
                <a:cs typeface="Oracle Sans" panose="020B0503020204020204" pitchFamily="34" charset="0"/>
              </a:defRPr>
            </a:lvl1pPr>
          </a:lstStyle>
          <a:p>
            <a:pPr lvl="0">
              <a:lnSpc>
                <a:spcPct val="100000"/>
              </a:lnSpc>
              <a:spcBef>
                <a:spcPts val="0"/>
              </a:spcBef>
              <a:spcAft>
                <a:spcPts val="1200"/>
              </a:spcAft>
              <a:buSzPct val="70000"/>
              <a:tabLst/>
            </a:pPr>
            <a:r>
              <a:rPr lang="en-US" dirty="0"/>
              <a:t>Day</a:t>
            </a:r>
          </a:p>
        </p:txBody>
      </p:sp>
      <p:sp>
        <p:nvSpPr>
          <p:cNvPr id="22" name="Text Placeholder 21">
            <a:extLst>
              <a:ext uri="{FF2B5EF4-FFF2-40B4-BE49-F238E27FC236}">
                <a16:creationId xmlns:a16="http://schemas.microsoft.com/office/drawing/2014/main" id="{2B9790FE-CFCA-0344-AFF7-854517B39753}"/>
              </a:ext>
            </a:extLst>
          </p:cNvPr>
          <p:cNvSpPr>
            <a:spLocks noGrp="1"/>
          </p:cNvSpPr>
          <p:nvPr>
            <p:ph type="body" sz="quarter" idx="13" hasCustomPrompt="1"/>
          </p:nvPr>
        </p:nvSpPr>
        <p:spPr>
          <a:xfrm>
            <a:off x="6088270" y="2947988"/>
            <a:ext cx="822960" cy="3236976"/>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00:00-00:00</a:t>
            </a:r>
            <a:br>
              <a:rPr lang="en-US" dirty="0"/>
            </a:br>
            <a:endParaRPr lang="en-US" dirty="0"/>
          </a:p>
          <a:p>
            <a:pPr lvl="0"/>
            <a:r>
              <a:rPr lang="en-US" dirty="0"/>
              <a:t>00:00-00:00</a:t>
            </a:r>
            <a:br>
              <a:rPr lang="en-US" dirty="0"/>
            </a:br>
            <a:endParaRPr lang="en-US" dirty="0"/>
          </a:p>
          <a:p>
            <a:pPr lvl="0"/>
            <a:r>
              <a:rPr lang="en-US" dirty="0"/>
              <a:t>00:00-00:00</a:t>
            </a:r>
          </a:p>
        </p:txBody>
      </p:sp>
      <p:sp>
        <p:nvSpPr>
          <p:cNvPr id="24" name="Text Placeholder 23">
            <a:extLst>
              <a:ext uri="{FF2B5EF4-FFF2-40B4-BE49-F238E27FC236}">
                <a16:creationId xmlns:a16="http://schemas.microsoft.com/office/drawing/2014/main" id="{2FF7732B-D608-9647-98B0-CFC063F3113A}"/>
              </a:ext>
            </a:extLst>
          </p:cNvPr>
          <p:cNvSpPr>
            <a:spLocks noGrp="1"/>
          </p:cNvSpPr>
          <p:nvPr>
            <p:ph type="body" sz="quarter" idx="14" hasCustomPrompt="1"/>
          </p:nvPr>
        </p:nvSpPr>
        <p:spPr>
          <a:xfrm>
            <a:off x="6946396" y="2947988"/>
            <a:ext cx="4169663" cy="3236976"/>
          </a:xfrm>
        </p:spPr>
        <p:txBody>
          <a:bodyPr vert="horz" lIns="0" tIns="45720" rIns="0" bIns="45720" rtlCol="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u="none">
                <a:solidFill>
                  <a:schemeClr val="bg1">
                    <a:lumMod val="85000"/>
                  </a:schemeClr>
                </a:solidFill>
                <a:effectLst/>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p:txBody>
      </p:sp>
      <p:pic>
        <p:nvPicPr>
          <p:cNvPr id="17" name="Picture 16">
            <a:extLst>
              <a:ext uri="{FF2B5EF4-FFF2-40B4-BE49-F238E27FC236}">
                <a16:creationId xmlns:a16="http://schemas.microsoft.com/office/drawing/2014/main" id="{E2FD8FD0-D035-7149-A473-D48765FB7596}"/>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9" name="Footer Placeholder 2">
            <a:extLst>
              <a:ext uri="{FF2B5EF4-FFF2-40B4-BE49-F238E27FC236}">
                <a16:creationId xmlns:a16="http://schemas.microsoft.com/office/drawing/2014/main" id="{457F3518-3208-457E-B6C1-02AF0D738760}"/>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25" name="Slide Number Placeholder 3">
            <a:extLst>
              <a:ext uri="{FF2B5EF4-FFF2-40B4-BE49-F238E27FC236}">
                <a16:creationId xmlns:a16="http://schemas.microsoft.com/office/drawing/2014/main" id="{06228030-E4E3-45A3-945C-3F1E2094203D}"/>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812086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OOW Agenda One Column">
    <p:spTree>
      <p:nvGrpSpPr>
        <p:cNvPr id="1" name=""/>
        <p:cNvGrpSpPr/>
        <p:nvPr/>
      </p:nvGrpSpPr>
      <p:grpSpPr>
        <a:xfrm>
          <a:off x="0" y="0"/>
          <a:ext cx="0" cy="0"/>
          <a:chOff x="0" y="0"/>
          <a:chExt cx="0" cy="0"/>
        </a:xfrm>
      </p:grpSpPr>
      <p:pic>
        <p:nvPicPr>
          <p:cNvPr id="9" name="Picture 8" descr="A picture containing container, basket&#10;&#10;Description automatically generated">
            <a:extLst>
              <a:ext uri="{FF2B5EF4-FFF2-40B4-BE49-F238E27FC236}">
                <a16:creationId xmlns:a16="http://schemas.microsoft.com/office/drawing/2014/main" id="{854C4F1B-5FB4-8C48-B352-99B254FA249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7098"/>
          <a:stretch/>
        </p:blipFill>
        <p:spPr>
          <a:xfrm>
            <a:off x="7080948" y="212826"/>
            <a:ext cx="5111051" cy="2299468"/>
          </a:xfrm>
          <a:prstGeom prst="rect">
            <a:avLst/>
          </a:prstGeom>
        </p:spPr>
      </p:pic>
      <p:grpSp>
        <p:nvGrpSpPr>
          <p:cNvPr id="4" name="Group 3">
            <a:extLst>
              <a:ext uri="{FF2B5EF4-FFF2-40B4-BE49-F238E27FC236}">
                <a16:creationId xmlns:a16="http://schemas.microsoft.com/office/drawing/2014/main" id="{F7DFBE94-74A2-954E-835D-D3A403750427}"/>
              </a:ext>
            </a:extLst>
          </p:cNvPr>
          <p:cNvGrpSpPr/>
          <p:nvPr userDrawn="1"/>
        </p:nvGrpSpPr>
        <p:grpSpPr>
          <a:xfrm>
            <a:off x="3281742" y="5775496"/>
            <a:ext cx="1233073" cy="299478"/>
            <a:chOff x="10266201" y="4638361"/>
            <a:chExt cx="1233073" cy="299478"/>
          </a:xfrm>
        </p:grpSpPr>
        <p:sp>
          <p:nvSpPr>
            <p:cNvPr id="10" name="Rectangle 9">
              <a:extLst>
                <a:ext uri="{FF2B5EF4-FFF2-40B4-BE49-F238E27FC236}">
                  <a16:creationId xmlns:a16="http://schemas.microsoft.com/office/drawing/2014/main" id="{2BA10860-07D3-1A4B-8B52-69FDEB228A00}"/>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88CE354-4375-7947-A5F2-81A80C5EC1F7}"/>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331646-206C-584A-8040-FBE54C7289E1}"/>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3000">
                <a:solidFill>
                  <a:schemeClr val="accent2"/>
                </a:solidFill>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Agenda</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5">
            <a:extLst>
              <a:ext uri="{FF2B5EF4-FFF2-40B4-BE49-F238E27FC236}">
                <a16:creationId xmlns:a16="http://schemas.microsoft.com/office/drawing/2014/main" id="{00AD1749-1C8E-AD41-8D05-F1E78F61C9D5}"/>
              </a:ext>
            </a:extLst>
          </p:cNvPr>
          <p:cNvSpPr>
            <a:spLocks noGrp="1"/>
          </p:cNvSpPr>
          <p:nvPr>
            <p:ph type="body" sz="quarter" idx="10" hasCustomPrompt="1"/>
          </p:nvPr>
        </p:nvSpPr>
        <p:spPr>
          <a:xfrm>
            <a:off x="768095" y="2339090"/>
            <a:ext cx="822960" cy="3682603"/>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00:00-00:00</a:t>
            </a:r>
            <a:br>
              <a:rPr lang="en-US" dirty="0"/>
            </a:br>
            <a:endParaRPr lang="en-US" dirty="0"/>
          </a:p>
          <a:p>
            <a:pPr lvl="0"/>
            <a:r>
              <a:rPr lang="en-US" dirty="0"/>
              <a:t>00:00-00:00</a:t>
            </a:r>
            <a:br>
              <a:rPr lang="en-US" dirty="0"/>
            </a:br>
            <a:endParaRPr lang="en-US" dirty="0"/>
          </a:p>
          <a:p>
            <a:pPr lvl="0"/>
            <a:r>
              <a:rPr lang="en-US" dirty="0"/>
              <a:t>00:00-00:00</a:t>
            </a:r>
          </a:p>
        </p:txBody>
      </p:sp>
      <p:sp>
        <p:nvSpPr>
          <p:cNvPr id="18" name="Text Placeholder 17">
            <a:extLst>
              <a:ext uri="{FF2B5EF4-FFF2-40B4-BE49-F238E27FC236}">
                <a16:creationId xmlns:a16="http://schemas.microsoft.com/office/drawing/2014/main" id="{5A23BDF2-4CF1-B242-AF9C-FF0C2725A9C5}"/>
              </a:ext>
            </a:extLst>
          </p:cNvPr>
          <p:cNvSpPr>
            <a:spLocks noGrp="1"/>
          </p:cNvSpPr>
          <p:nvPr>
            <p:ph type="body" sz="quarter" idx="11" hasCustomPrompt="1"/>
          </p:nvPr>
        </p:nvSpPr>
        <p:spPr>
          <a:xfrm>
            <a:off x="1624519" y="2339091"/>
            <a:ext cx="9799386" cy="3682602"/>
          </a:xfrm>
        </p:spPr>
        <p:txBody>
          <a:bodyPr lIns="0" rIns="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b="0" i="0" u="none" kern="1200" dirty="0" smtClean="0">
                <a:solidFill>
                  <a:schemeClr val="bg1">
                    <a:lumMod val="85000"/>
                  </a:schemeClr>
                </a:solidFill>
                <a:effectLst/>
                <a:latin typeface="Oracle Sans" panose="020B0503020204020204" pitchFamily="34" charset="0"/>
                <a:ea typeface="+mn-ea"/>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endParaRPr lang="en-US" dirty="0">
              <a:solidFill>
                <a:srgbClr val="847B76"/>
              </a:solidFill>
              <a:effectLst/>
              <a:latin typeface="Oracle Sans Light" panose="020B0403020204020204" pitchFamily="34" charset="0"/>
            </a:endParaRPr>
          </a:p>
        </p:txBody>
      </p:sp>
      <p:pic>
        <p:nvPicPr>
          <p:cNvPr id="17" name="Picture 16">
            <a:extLst>
              <a:ext uri="{FF2B5EF4-FFF2-40B4-BE49-F238E27FC236}">
                <a16:creationId xmlns:a16="http://schemas.microsoft.com/office/drawing/2014/main" id="{E2FD8FD0-D035-7149-A473-D48765FB7596}"/>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20" name="Footer Placeholder 2">
            <a:extLst>
              <a:ext uri="{FF2B5EF4-FFF2-40B4-BE49-F238E27FC236}">
                <a16:creationId xmlns:a16="http://schemas.microsoft.com/office/drawing/2014/main" id="{03A263D9-05A3-4EFF-A7FA-348483E29C6F}"/>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21" name="Slide Number Placeholder 3">
            <a:extLst>
              <a:ext uri="{FF2B5EF4-FFF2-40B4-BE49-F238E27FC236}">
                <a16:creationId xmlns:a16="http://schemas.microsoft.com/office/drawing/2014/main" id="{9823F92E-150F-4863-8380-22DB6AE8AAF9}"/>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4269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95817-C269-41DC-98C3-383216D99B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A67554-86D0-436B-A607-1B04B40495BA}"/>
              </a:ext>
            </a:extLst>
          </p:cNvPr>
          <p:cNvSpPr>
            <a:spLocks noGrp="1"/>
          </p:cNvSpPr>
          <p:nvPr>
            <p:ph idx="1"/>
          </p:nvPr>
        </p:nvSpPr>
        <p:spPr/>
        <p:txBody>
          <a:bodyPr/>
          <a:lstStyle>
            <a:lvl1pPr marL="230188" indent="-230188">
              <a:buClr>
                <a:schemeClr val="accent1"/>
              </a:buClr>
              <a:buSzPct val="70000"/>
              <a:buFont typeface="Arial" panose="020B0604020202020204" pitchFamily="34" charset="0"/>
              <a:buChar char="•"/>
              <a:tabLst/>
              <a:defRPr/>
            </a:lvl1pPr>
            <a:lvl2pPr marL="690563" indent="-233363">
              <a:buClr>
                <a:schemeClr val="accent1"/>
              </a:buClr>
              <a:buSzPct val="70000"/>
              <a:buFont typeface="Arial" panose="020B0604020202020204" pitchFamily="34" charset="0"/>
              <a:buChar char="•"/>
              <a:tabLst/>
              <a:defRPr/>
            </a:lvl2pPr>
            <a:lvl3pPr marL="1150938" indent="-236538">
              <a:buClr>
                <a:schemeClr val="accent1"/>
              </a:buClr>
              <a:buSzPct val="70000"/>
              <a:buFont typeface="Arial" panose="020B0604020202020204" pitchFamily="34" charset="0"/>
              <a:buChar char="•"/>
              <a:tabLst/>
              <a:defRPr/>
            </a:lvl3pPr>
            <a:lvl4pPr marL="1603375" indent="-231775">
              <a:buClr>
                <a:schemeClr val="accent1"/>
              </a:buClr>
              <a:buSzPct val="70000"/>
              <a:buFont typeface="Arial" panose="020B0604020202020204" pitchFamily="34" charset="0"/>
              <a:buChar char="•"/>
              <a:tabLst/>
              <a:defRPr/>
            </a:lvl4pPr>
            <a:lvl5pPr marL="2063750" indent="-234950">
              <a:buClr>
                <a:schemeClr val="accent1"/>
              </a:buClr>
              <a:buSzPct val="70000"/>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2">
            <a:extLst>
              <a:ext uri="{FF2B5EF4-FFF2-40B4-BE49-F238E27FC236}">
                <a16:creationId xmlns:a16="http://schemas.microsoft.com/office/drawing/2014/main" id="{FAA9086C-D0C1-49A4-860A-7EEA78041E3C}"/>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9" name="Slide Number Placeholder 3">
            <a:extLst>
              <a:ext uri="{FF2B5EF4-FFF2-40B4-BE49-F238E27FC236}">
                <a16:creationId xmlns:a16="http://schemas.microsoft.com/office/drawing/2014/main" id="{1B0D9F89-DE29-4427-BE2D-38C0E1BEC9FA}"/>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179331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OOW Section Divider 1">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C0780927-9945-EF47-8AE5-C4DBCA3023A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133"/>
          <a:stretch/>
        </p:blipFill>
        <p:spPr>
          <a:xfrm flipH="1">
            <a:off x="7263302" y="224473"/>
            <a:ext cx="4928697" cy="2612033"/>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id="{0D44442F-9369-9B4E-B2F5-C37AD54E148E}"/>
              </a:ext>
            </a:extLst>
          </p:cNvPr>
          <p:cNvPicPr>
            <a:picLocks noChangeAspect="1"/>
          </p:cNvPicPr>
          <p:nvPr userDrawn="1"/>
        </p:nvPicPr>
        <p:blipFill>
          <a:blip r:embed="rId3" cstate="email">
            <a:alphaModFix amt="40000"/>
            <a:extLst>
              <a:ext uri="{28A0092B-C50C-407E-A947-70E740481C1C}">
                <a14:useLocalDpi xmlns:a14="http://schemas.microsoft.com/office/drawing/2010/main"/>
              </a:ext>
            </a:extLst>
          </a:blip>
          <a:stretch>
            <a:fillRect/>
          </a:stretch>
        </p:blipFill>
        <p:spPr>
          <a:xfrm>
            <a:off x="-620045" y="5667593"/>
            <a:ext cx="4427104" cy="1649788"/>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6705724"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2288559"/>
            <a:ext cx="6705724" cy="3360372"/>
          </a:xfrm>
        </p:spPr>
        <p:txBody>
          <a:bodyPr lIns="0" rIns="0">
            <a:normAutofit/>
          </a:bodyPr>
          <a:lstStyle>
            <a:lvl1pPr marL="0" indent="0">
              <a:lnSpc>
                <a:spcPct val="100000"/>
              </a:lnSpc>
              <a:spcBef>
                <a:spcPts val="0"/>
              </a:spcBef>
              <a:buNone/>
              <a:defRPr lang="en-US" sz="3000" b="0" i="0" kern="1200" dirty="0" err="1" smtClean="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C1D8E17-170B-7246-AF1C-3AD5786F2D91}"/>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0" name="Footer Placeholder 2">
            <a:extLst>
              <a:ext uri="{FF2B5EF4-FFF2-40B4-BE49-F238E27FC236}">
                <a16:creationId xmlns:a16="http://schemas.microsoft.com/office/drawing/2014/main" id="{646CDEA1-68F9-4D28-9E89-44BF88B590F7}"/>
              </a:ext>
            </a:extLst>
          </p:cNvPr>
          <p:cNvSpPr>
            <a:spLocks noGrp="1"/>
          </p:cNvSpPr>
          <p:nvPr>
            <p:ph type="ftr" sz="quarter" idx="16"/>
          </p:nvPr>
        </p:nvSpPr>
        <p:spPr>
          <a:xfrm>
            <a:off x="435849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6" name="Slide Number Placeholder 3">
            <a:extLst>
              <a:ext uri="{FF2B5EF4-FFF2-40B4-BE49-F238E27FC236}">
                <a16:creationId xmlns:a16="http://schemas.microsoft.com/office/drawing/2014/main" id="{6CDDA0A7-AEC3-494E-BEF9-D7BCC19A6E78}"/>
              </a:ext>
            </a:extLst>
          </p:cNvPr>
          <p:cNvSpPr>
            <a:spLocks noGrp="1"/>
          </p:cNvSpPr>
          <p:nvPr>
            <p:ph type="sldNum" sz="quarter" idx="17"/>
          </p:nvPr>
        </p:nvSpPr>
        <p:spPr>
          <a:xfrm>
            <a:off x="397205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530035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OOW Section Divider 2">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7629454"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7629455" cy="3360372"/>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0310F20-1649-734A-B3C6-2E780CA560E8}"/>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0" name="Footer Placeholder 2">
            <a:extLst>
              <a:ext uri="{FF2B5EF4-FFF2-40B4-BE49-F238E27FC236}">
                <a16:creationId xmlns:a16="http://schemas.microsoft.com/office/drawing/2014/main" id="{8E3D7619-1D63-49C1-8A17-EA4FAA620532}"/>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3" name="Slide Number Placeholder 3">
            <a:extLst>
              <a:ext uri="{FF2B5EF4-FFF2-40B4-BE49-F238E27FC236}">
                <a16:creationId xmlns:a16="http://schemas.microsoft.com/office/drawing/2014/main" id="{743D9ED8-4654-4F20-8E14-EDD4229ACB08}"/>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79160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1_OOW Section Divider 2">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675861"/>
            <a:ext cx="7629454" cy="2091701"/>
          </a:xfrm>
        </p:spPr>
        <p:txBody>
          <a:bodyPr vert="horz" lIns="0" tIns="45720" rIns="0" bIns="45720" rtlCol="0" anchor="b">
            <a:normAutofit/>
          </a:bodyPr>
          <a:lstStyle>
            <a:lvl1pPr>
              <a:defRPr lang="en-US" sz="44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429000"/>
            <a:ext cx="7629455" cy="1456631"/>
          </a:xfrm>
        </p:spPr>
        <p:txBody>
          <a:bodyPr lIns="0" rIns="0">
            <a:normAutofit/>
          </a:bodyPr>
          <a:lstStyle>
            <a:lvl1pPr marL="0" indent="0">
              <a:lnSpc>
                <a:spcPct val="100000"/>
              </a:lnSpc>
              <a:spcBef>
                <a:spcPts val="0"/>
              </a:spcBef>
              <a:buNone/>
              <a:defRPr sz="2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11586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0310F20-1649-734A-B3C6-2E780CA560E8}"/>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0" name="Footer Placeholder 2">
            <a:extLst>
              <a:ext uri="{FF2B5EF4-FFF2-40B4-BE49-F238E27FC236}">
                <a16:creationId xmlns:a16="http://schemas.microsoft.com/office/drawing/2014/main" id="{460A3F52-6502-4601-A60E-6FF7B7E10045}"/>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3" name="Slide Number Placeholder 3">
            <a:extLst>
              <a:ext uri="{FF2B5EF4-FFF2-40B4-BE49-F238E27FC236}">
                <a16:creationId xmlns:a16="http://schemas.microsoft.com/office/drawing/2014/main" id="{A7950A14-B12A-493E-BFB2-1E3A782AA1A4}"/>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518950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OOW Large Bulleted List">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a:ext>
            </a:extLst>
          </a:blip>
          <a:srcRect r="29573"/>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8"/>
            <a:ext cx="10669102" cy="4067791"/>
          </a:xfrm>
        </p:spPr>
        <p:txBody>
          <a:bodyPr lIns="0" rIns="0">
            <a:normAutofit/>
          </a:bodyPr>
          <a:lstStyle>
            <a:lvl1pPr marL="234950" indent="-234950">
              <a:lnSpc>
                <a:spcPct val="100000"/>
              </a:lnSpc>
              <a:spcBef>
                <a:spcPts val="0"/>
              </a:spcBef>
              <a:spcAft>
                <a:spcPts val="1200"/>
              </a:spcAft>
              <a:buSzPct val="70000"/>
              <a:buFont typeface="Arial" panose="020B0604020202020204" pitchFamily="34" charset="0"/>
              <a:buChar char="•"/>
              <a:tabLst/>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endParaRPr lang="en-US" dirty="0"/>
          </a:p>
          <a:p>
            <a:r>
              <a:rPr lang="en-US" dirty="0" err="1"/>
              <a:t>Consectetur</a:t>
            </a:r>
            <a:r>
              <a:rPr lang="en-US" dirty="0"/>
              <a:t> </a:t>
            </a:r>
            <a:r>
              <a:rPr lang="en-US" dirty="0" err="1"/>
              <a:t>adipiscing</a:t>
            </a:r>
            <a:r>
              <a:rPr lang="en-US" dirty="0"/>
              <a:t> </a:t>
            </a:r>
            <a:r>
              <a:rPr lang="en-US" dirty="0" err="1"/>
              <a:t>elit</a:t>
            </a:r>
            <a:r>
              <a:rPr lang="en-US" dirty="0"/>
              <a:t>.</a:t>
            </a:r>
          </a:p>
          <a:p>
            <a:r>
              <a:rPr lang="en-US" dirty="0"/>
              <a:t>Duis vitae </a:t>
            </a:r>
            <a:r>
              <a:rPr lang="en-US" dirty="0" err="1"/>
              <a:t>interdum</a:t>
            </a:r>
            <a:r>
              <a:rPr lang="en-US" dirty="0"/>
              <a:t> diam</a:t>
            </a:r>
          </a:p>
          <a:p>
            <a:r>
              <a:rPr lang="en-US" dirty="0"/>
              <a:t>Non </a:t>
            </a:r>
            <a:r>
              <a:rPr lang="en-US" dirty="0" err="1"/>
              <a:t>aliquet</a:t>
            </a:r>
            <a:r>
              <a:rPr lang="en-US" dirty="0"/>
              <a:t> </a:t>
            </a:r>
            <a:r>
              <a:rPr lang="en-US" dirty="0" err="1"/>
              <a:t>enim</a:t>
            </a:r>
            <a:r>
              <a:rPr lang="en-US" dirty="0"/>
              <a:t>.</a:t>
            </a:r>
          </a:p>
          <a:p>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a:t>
            </a:r>
          </a:p>
          <a:p>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108313E-A4D2-8545-95E9-53B6EB1B10B4}"/>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0" name="Footer Placeholder 2">
            <a:extLst>
              <a:ext uri="{FF2B5EF4-FFF2-40B4-BE49-F238E27FC236}">
                <a16:creationId xmlns:a16="http://schemas.microsoft.com/office/drawing/2014/main" id="{6CDB66D8-3839-4633-84A8-A906E97D525D}"/>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3" name="Slide Number Placeholder 3">
            <a:extLst>
              <a:ext uri="{FF2B5EF4-FFF2-40B4-BE49-F238E27FC236}">
                <a16:creationId xmlns:a16="http://schemas.microsoft.com/office/drawing/2014/main" id="{C5CCA083-3560-4B24-888E-D637D243F56F}"/>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54574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BDF05-217B-8D4E-90E7-8E0B78EF8AB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25C1CFD2-CA94-FC48-BD7D-0E237EC981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520E099-6C18-564F-A340-0EDF3D1935B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F3332AB-D456-9C43-91CD-DDB9AEF18FF8}"/>
              </a:ext>
            </a:extLst>
          </p:cNvPr>
          <p:cNvSpPr>
            <a:spLocks noGrp="1"/>
          </p:cNvSpPr>
          <p:nvPr>
            <p:ph type="ftr" sz="quarter" idx="11"/>
          </p:nvPr>
        </p:nvSpPr>
        <p:spPr/>
        <p:txBody>
          <a:bodyPr/>
          <a:lstStyle/>
          <a:p>
            <a:r>
              <a:rPr lang="en-US"/>
              <a:t>Copyright © 2019, Oracle and/or its affiliates. All rights reserved.</a:t>
            </a:r>
          </a:p>
        </p:txBody>
      </p:sp>
      <p:sp>
        <p:nvSpPr>
          <p:cNvPr id="6" name="Slide Number Placeholder 5">
            <a:extLst>
              <a:ext uri="{FF2B5EF4-FFF2-40B4-BE49-F238E27FC236}">
                <a16:creationId xmlns:a16="http://schemas.microsoft.com/office/drawing/2014/main" id="{338F3AC8-0C2F-4646-A4F3-DBF0CF9B3CB8}"/>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977407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OOW 4-Step Flow">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F0FCE765-22CA-7F4E-B5AF-ACFEA611159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819834" y="583943"/>
            <a:ext cx="2626460" cy="662990"/>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2331522" cy="330974"/>
          </a:xfrm>
        </p:spPr>
        <p:txBody>
          <a:bodyPr lIns="0" rIns="0">
            <a:normAutofit/>
          </a:bodyPr>
          <a:lstStyle>
            <a:lvl1pPr marL="0" indent="0">
              <a:lnSpc>
                <a:spcPct val="100000"/>
              </a:lnSpc>
              <a:spcBef>
                <a:spcPts val="0"/>
              </a:spcBef>
              <a:spcAft>
                <a:spcPts val="1200"/>
              </a:spcAft>
              <a:buSzPct val="70000"/>
              <a:buFont typeface="Arial" panose="020B0604020202020204" pitchFamily="34" charset="0"/>
              <a:buNone/>
              <a:tabLst/>
              <a:defRPr sz="1600" b="1" i="0">
                <a:solidFill>
                  <a:schemeClr val="bg1"/>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Shape 5">
            <a:extLst>
              <a:ext uri="{FF2B5EF4-FFF2-40B4-BE49-F238E27FC236}">
                <a16:creationId xmlns:a16="http://schemas.microsoft.com/office/drawing/2014/main" id="{B92094A0-05C7-534D-B3B3-D2022D11EFEF}"/>
              </a:ext>
            </a:extLst>
          </p:cNvPr>
          <p:cNvSpPr/>
          <p:nvPr userDrawn="1"/>
        </p:nvSpPr>
        <p:spPr>
          <a:xfrm rot="13500000">
            <a:off x="3052797" y="2358866"/>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5">
            <a:extLst>
              <a:ext uri="{FF2B5EF4-FFF2-40B4-BE49-F238E27FC236}">
                <a16:creationId xmlns:a16="http://schemas.microsoft.com/office/drawing/2014/main" id="{FC2A71D9-E249-2D48-9BF8-D6293AE64F2C}"/>
              </a:ext>
            </a:extLst>
          </p:cNvPr>
          <p:cNvSpPr>
            <a:spLocks noGrp="1"/>
          </p:cNvSpPr>
          <p:nvPr>
            <p:ph type="body" sz="quarter" idx="11" hasCustomPrompt="1"/>
          </p:nvPr>
        </p:nvSpPr>
        <p:spPr>
          <a:xfrm>
            <a:off x="3537946"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20" name="Text Placeholder 19">
            <a:extLst>
              <a:ext uri="{FF2B5EF4-FFF2-40B4-BE49-F238E27FC236}">
                <a16:creationId xmlns:a16="http://schemas.microsoft.com/office/drawing/2014/main" id="{D15D195D-008C-7E45-9912-16E0FCFDC09E}"/>
              </a:ext>
            </a:extLst>
          </p:cNvPr>
          <p:cNvSpPr>
            <a:spLocks noGrp="1"/>
          </p:cNvSpPr>
          <p:nvPr>
            <p:ph type="body" sz="quarter" idx="13" hasCustomPrompt="1"/>
          </p:nvPr>
        </p:nvSpPr>
        <p:spPr>
          <a:xfrm>
            <a:off x="6317139"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24" name="Text Placeholder 23">
            <a:extLst>
              <a:ext uri="{FF2B5EF4-FFF2-40B4-BE49-F238E27FC236}">
                <a16:creationId xmlns:a16="http://schemas.microsoft.com/office/drawing/2014/main" id="{621E2FD4-9288-1040-B4E7-308D67D835FB}"/>
              </a:ext>
            </a:extLst>
          </p:cNvPr>
          <p:cNvSpPr>
            <a:spLocks noGrp="1"/>
          </p:cNvSpPr>
          <p:nvPr>
            <p:ph type="body" sz="quarter" idx="15" hasCustomPrompt="1"/>
          </p:nvPr>
        </p:nvSpPr>
        <p:spPr>
          <a:xfrm>
            <a:off x="9096332"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29" name="L-Shape 28">
            <a:extLst>
              <a:ext uri="{FF2B5EF4-FFF2-40B4-BE49-F238E27FC236}">
                <a16:creationId xmlns:a16="http://schemas.microsoft.com/office/drawing/2014/main" id="{562F87C2-612C-4642-B36B-DC9883E68596}"/>
              </a:ext>
            </a:extLst>
          </p:cNvPr>
          <p:cNvSpPr/>
          <p:nvPr userDrawn="1"/>
        </p:nvSpPr>
        <p:spPr>
          <a:xfrm rot="13500000">
            <a:off x="5839186" y="2358865"/>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extLst>
              <a:ext uri="{FF2B5EF4-FFF2-40B4-BE49-F238E27FC236}">
                <a16:creationId xmlns:a16="http://schemas.microsoft.com/office/drawing/2014/main" id="{93747C1F-C0D1-6940-B48F-0045E941F088}"/>
              </a:ext>
            </a:extLst>
          </p:cNvPr>
          <p:cNvSpPr/>
          <p:nvPr userDrawn="1"/>
        </p:nvSpPr>
        <p:spPr>
          <a:xfrm rot="13500000">
            <a:off x="8625576" y="2358864"/>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55337613-929D-9A40-90FE-FD9484924F90}"/>
              </a:ext>
            </a:extLst>
          </p:cNvPr>
          <p:cNvPicPr>
            <a:picLocks noChangeAspect="1"/>
          </p:cNvPicPr>
          <p:nvPr userDrawn="1"/>
        </p:nvPicPr>
        <p:blipFill rotWithShape="1">
          <a:blip r:embed="rId4" cstate="email">
            <a:alphaModFix amt="70000"/>
            <a:extLst>
              <a:ext uri="{28A0092B-C50C-407E-A947-70E740481C1C}">
                <a14:useLocalDpi xmlns:a14="http://schemas.microsoft.com/office/drawing/2010/main"/>
              </a:ext>
            </a:extLst>
          </a:blip>
          <a:srcRect l="-277" r="1"/>
          <a:stretch/>
        </p:blipFill>
        <p:spPr>
          <a:xfrm>
            <a:off x="6373090" y="557050"/>
            <a:ext cx="6719455" cy="1413489"/>
          </a:xfrm>
          <a:prstGeom prst="rect">
            <a:avLst/>
          </a:prstGeom>
        </p:spPr>
      </p:pic>
      <p:pic>
        <p:nvPicPr>
          <p:cNvPr id="21" name="Picture 20">
            <a:extLst>
              <a:ext uri="{FF2B5EF4-FFF2-40B4-BE49-F238E27FC236}">
                <a16:creationId xmlns:a16="http://schemas.microsoft.com/office/drawing/2014/main" id="{D45D0859-B97B-E146-B2FD-0F7D5C3EF7DE}"/>
              </a:ext>
            </a:extLst>
          </p:cNvPr>
          <p:cNvPicPr>
            <a:picLocks noChangeAspect="1"/>
          </p:cNvPicPr>
          <p:nvPr userDrawn="1"/>
        </p:nvPicPr>
        <p:blipFill>
          <a:blip r:embed="rId5"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5" name="Text Placeholder 4">
            <a:extLst>
              <a:ext uri="{FF2B5EF4-FFF2-40B4-BE49-F238E27FC236}">
                <a16:creationId xmlns:a16="http://schemas.microsoft.com/office/drawing/2014/main" id="{068BF8E3-9611-43C2-8AA1-BB47786E2294}"/>
              </a:ext>
            </a:extLst>
          </p:cNvPr>
          <p:cNvSpPr>
            <a:spLocks noGrp="1"/>
          </p:cNvSpPr>
          <p:nvPr>
            <p:ph type="body" sz="quarter" idx="17" hasCustomPrompt="1"/>
          </p:nvPr>
        </p:nvSpPr>
        <p:spPr>
          <a:xfrm>
            <a:off x="768094" y="2716213"/>
            <a:ext cx="2331522" cy="2530475"/>
          </a:xfrm>
        </p:spPr>
        <p:txBody>
          <a:bodyPr lIns="0" rIns="0"/>
          <a:lstStyle>
            <a:lvl1pPr>
              <a:defRPr sz="1800"/>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23" name="Text Placeholder 4">
            <a:extLst>
              <a:ext uri="{FF2B5EF4-FFF2-40B4-BE49-F238E27FC236}">
                <a16:creationId xmlns:a16="http://schemas.microsoft.com/office/drawing/2014/main" id="{ECC171DC-B677-4494-9DA8-38CAFB861F98}"/>
              </a:ext>
            </a:extLst>
          </p:cNvPr>
          <p:cNvSpPr>
            <a:spLocks noGrp="1"/>
          </p:cNvSpPr>
          <p:nvPr>
            <p:ph type="body" sz="quarter" idx="18" hasCustomPrompt="1"/>
          </p:nvPr>
        </p:nvSpPr>
        <p:spPr>
          <a:xfrm>
            <a:off x="3537946" y="2716213"/>
            <a:ext cx="2331522" cy="2530475"/>
          </a:xfrm>
        </p:spPr>
        <p:txBody>
          <a:bodyPr lIns="0" rIns="0"/>
          <a:lstStyle>
            <a:lvl1pPr>
              <a:defRPr sz="1800"/>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28" name="Text Placeholder 4">
            <a:extLst>
              <a:ext uri="{FF2B5EF4-FFF2-40B4-BE49-F238E27FC236}">
                <a16:creationId xmlns:a16="http://schemas.microsoft.com/office/drawing/2014/main" id="{FFD16CB6-BD9E-44A7-B692-EDC9717B4EA9}"/>
              </a:ext>
            </a:extLst>
          </p:cNvPr>
          <p:cNvSpPr>
            <a:spLocks noGrp="1"/>
          </p:cNvSpPr>
          <p:nvPr>
            <p:ph type="body" sz="quarter" idx="19" hasCustomPrompt="1"/>
          </p:nvPr>
        </p:nvSpPr>
        <p:spPr>
          <a:xfrm>
            <a:off x="6317139" y="2716213"/>
            <a:ext cx="2331522" cy="2530475"/>
          </a:xfrm>
        </p:spPr>
        <p:txBody>
          <a:bodyPr lIns="0" rIns="0"/>
          <a:lstStyle>
            <a:lvl1pPr>
              <a:defRPr sz="1800"/>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30" name="Text Placeholder 4">
            <a:extLst>
              <a:ext uri="{FF2B5EF4-FFF2-40B4-BE49-F238E27FC236}">
                <a16:creationId xmlns:a16="http://schemas.microsoft.com/office/drawing/2014/main" id="{D1819EA5-FD12-4592-9683-73247768229A}"/>
              </a:ext>
            </a:extLst>
          </p:cNvPr>
          <p:cNvSpPr>
            <a:spLocks noGrp="1"/>
          </p:cNvSpPr>
          <p:nvPr>
            <p:ph type="body" sz="quarter" idx="20" hasCustomPrompt="1"/>
          </p:nvPr>
        </p:nvSpPr>
        <p:spPr>
          <a:xfrm>
            <a:off x="9096332" y="2716213"/>
            <a:ext cx="2331522" cy="2530475"/>
          </a:xfrm>
        </p:spPr>
        <p:txBody>
          <a:bodyPr lIns="0" rIns="0"/>
          <a:lstStyle>
            <a:lvl1pPr>
              <a:defRPr sz="1800"/>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32" name="Footer Placeholder 2">
            <a:extLst>
              <a:ext uri="{FF2B5EF4-FFF2-40B4-BE49-F238E27FC236}">
                <a16:creationId xmlns:a16="http://schemas.microsoft.com/office/drawing/2014/main" id="{1B28570F-B984-432C-B5E3-5F5D0CF3C24D}"/>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33" name="Slide Number Placeholder 3">
            <a:extLst>
              <a:ext uri="{FF2B5EF4-FFF2-40B4-BE49-F238E27FC236}">
                <a16:creationId xmlns:a16="http://schemas.microsoft.com/office/drawing/2014/main" id="{7D1430B5-C3CB-4F2D-9F9C-AB90422D23E5}"/>
              </a:ext>
            </a:extLst>
          </p:cNvPr>
          <p:cNvSpPr>
            <a:spLocks noGrp="1"/>
          </p:cNvSpPr>
          <p:nvPr>
            <p:ph type="sldNum" sz="quarter" idx="21"/>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88659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1+#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0-#ppt_w/2"/>
                                          </p:val>
                                        </p:tav>
                                        <p:tav tm="100000">
                                          <p:val>
                                            <p:strVal val="#ppt_x"/>
                                          </p:val>
                                        </p:tav>
                                      </p:tavLst>
                                    </p:anim>
                                    <p:anim calcmode="lin" valueType="num">
                                      <p:cBhvr additive="base">
                                        <p:cTn id="12"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OOW 3 Step Flow">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427C083F-F921-E84A-A576-406CB623E693}"/>
              </a:ext>
            </a:extLst>
          </p:cNvPr>
          <p:cNvSpPr>
            <a:spLocks noGrp="1"/>
          </p:cNvSpPr>
          <p:nvPr>
            <p:ph type="body" sz="quarter" idx="15" hasCustomPrompt="1"/>
          </p:nvPr>
        </p:nvSpPr>
        <p:spPr>
          <a:xfrm>
            <a:off x="802784" y="2012002"/>
            <a:ext cx="685800" cy="914400"/>
          </a:xfrm>
        </p:spPr>
        <p:txBody>
          <a:bodyPr lIns="0" rIns="0" anchor="t">
            <a:noAutofit/>
          </a:bodyPr>
          <a:lstStyle>
            <a:lvl1pPr>
              <a:defRPr sz="6600">
                <a:solidFill>
                  <a:schemeClr val="accent2"/>
                </a:solidFill>
                <a:latin typeface="Georgia" panose="02040502050405020303" pitchFamily="18" charset="0"/>
              </a:defRPr>
            </a:lvl1pPr>
          </a:lstStyle>
          <a:p>
            <a:pPr lvl="0"/>
            <a:r>
              <a:rPr lang="en-US" dirty="0"/>
              <a:t>X</a:t>
            </a:r>
          </a:p>
        </p:txBody>
      </p:sp>
      <p:sp>
        <p:nvSpPr>
          <p:cNvPr id="10" name="Text Placeholder 9">
            <a:extLst>
              <a:ext uri="{FF2B5EF4-FFF2-40B4-BE49-F238E27FC236}">
                <a16:creationId xmlns:a16="http://schemas.microsoft.com/office/drawing/2014/main" id="{67590E03-C234-A84B-A289-13E5597E7719}"/>
              </a:ext>
            </a:extLst>
          </p:cNvPr>
          <p:cNvSpPr>
            <a:spLocks noGrp="1"/>
          </p:cNvSpPr>
          <p:nvPr>
            <p:ph type="body" sz="quarter" idx="16" hasCustomPrompt="1"/>
          </p:nvPr>
        </p:nvSpPr>
        <p:spPr>
          <a:xfrm>
            <a:off x="4370008" y="2012002"/>
            <a:ext cx="685800" cy="914400"/>
          </a:xfrm>
        </p:spPr>
        <p:txBody>
          <a:bodyPr vert="horz" lIns="0" tIns="45720" rIns="0" bIns="45720" rtlCol="0" anchor="t">
            <a:noAutofit/>
          </a:bodyPr>
          <a:lstStyle>
            <a:lvl1pPr>
              <a:defRPr lang="en-US" sz="6600" dirty="0">
                <a:solidFill>
                  <a:schemeClr val="accent2"/>
                </a:solidFill>
                <a:latin typeface="Georgia" panose="02040502050405020303" pitchFamily="18" charset="0"/>
              </a:defRPr>
            </a:lvl1pPr>
          </a:lstStyle>
          <a:p>
            <a:pPr lvl="0"/>
            <a:r>
              <a:rPr lang="en-US" dirty="0"/>
              <a:t>X</a:t>
            </a:r>
          </a:p>
        </p:txBody>
      </p:sp>
      <p:sp>
        <p:nvSpPr>
          <p:cNvPr id="12" name="Text Placeholder 11">
            <a:extLst>
              <a:ext uri="{FF2B5EF4-FFF2-40B4-BE49-F238E27FC236}">
                <a16:creationId xmlns:a16="http://schemas.microsoft.com/office/drawing/2014/main" id="{6B9F0071-E927-CD44-8CFD-EE5848B9B9D1}"/>
              </a:ext>
            </a:extLst>
          </p:cNvPr>
          <p:cNvSpPr>
            <a:spLocks noGrp="1"/>
          </p:cNvSpPr>
          <p:nvPr>
            <p:ph type="body" sz="quarter" idx="17" hasCustomPrompt="1"/>
          </p:nvPr>
        </p:nvSpPr>
        <p:spPr>
          <a:xfrm>
            <a:off x="7937232" y="2012002"/>
            <a:ext cx="685800" cy="914400"/>
          </a:xfrm>
        </p:spPr>
        <p:txBody>
          <a:bodyPr vert="horz" lIns="0" tIns="45720" rIns="0" bIns="45720" rtlCol="0" anchor="t">
            <a:noAutofit/>
          </a:bodyPr>
          <a:lstStyle>
            <a:lvl1pPr>
              <a:defRPr lang="en-US" sz="6600" dirty="0">
                <a:solidFill>
                  <a:schemeClr val="accent2"/>
                </a:solidFill>
                <a:latin typeface="Georgia" panose="02040502050405020303" pitchFamily="18" charset="0"/>
              </a:defRPr>
            </a:lvl1pPr>
          </a:lstStyle>
          <a:p>
            <a:pPr lvl="0"/>
            <a:r>
              <a:rPr lang="en-US" dirty="0"/>
              <a:t>X</a:t>
            </a:r>
          </a:p>
        </p:txBody>
      </p:sp>
      <p:pic>
        <p:nvPicPr>
          <p:cNvPr id="15" name="Picture 14">
            <a:extLst>
              <a:ext uri="{FF2B5EF4-FFF2-40B4-BE49-F238E27FC236}">
                <a16:creationId xmlns:a16="http://schemas.microsoft.com/office/drawing/2014/main" id="{E675BB20-E6BB-5345-A0AF-806265DB3F41}"/>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4" name="Text Placeholder 3">
            <a:extLst>
              <a:ext uri="{FF2B5EF4-FFF2-40B4-BE49-F238E27FC236}">
                <a16:creationId xmlns:a16="http://schemas.microsoft.com/office/drawing/2014/main" id="{B41412FB-0865-4E49-B634-AEEAE766DF41}"/>
              </a:ext>
            </a:extLst>
          </p:cNvPr>
          <p:cNvSpPr>
            <a:spLocks noGrp="1"/>
          </p:cNvSpPr>
          <p:nvPr>
            <p:ph type="body" sz="quarter" idx="18" hasCustomPrompt="1"/>
          </p:nvPr>
        </p:nvSpPr>
        <p:spPr>
          <a:xfrm>
            <a:off x="1550141" y="2409936"/>
            <a:ext cx="2751984" cy="25303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6" name="Text Placeholder 3">
            <a:extLst>
              <a:ext uri="{FF2B5EF4-FFF2-40B4-BE49-F238E27FC236}">
                <a16:creationId xmlns:a16="http://schemas.microsoft.com/office/drawing/2014/main" id="{67D279DB-3B10-4AC3-A2D7-DFB2FD516808}"/>
              </a:ext>
            </a:extLst>
          </p:cNvPr>
          <p:cNvSpPr>
            <a:spLocks noGrp="1"/>
          </p:cNvSpPr>
          <p:nvPr>
            <p:ph type="body" sz="quarter" idx="19" hasCustomPrompt="1"/>
          </p:nvPr>
        </p:nvSpPr>
        <p:spPr>
          <a:xfrm>
            <a:off x="5120528" y="2409936"/>
            <a:ext cx="2751984" cy="25303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0" name="Text Placeholder 3">
            <a:extLst>
              <a:ext uri="{FF2B5EF4-FFF2-40B4-BE49-F238E27FC236}">
                <a16:creationId xmlns:a16="http://schemas.microsoft.com/office/drawing/2014/main" id="{ACB76937-606E-40F0-84B9-FC5F3D5032A9}"/>
              </a:ext>
            </a:extLst>
          </p:cNvPr>
          <p:cNvSpPr>
            <a:spLocks noGrp="1"/>
          </p:cNvSpPr>
          <p:nvPr>
            <p:ph type="body" sz="quarter" idx="20" hasCustomPrompt="1"/>
          </p:nvPr>
        </p:nvSpPr>
        <p:spPr>
          <a:xfrm>
            <a:off x="8685212" y="2409936"/>
            <a:ext cx="2751984" cy="25303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1" name="Footer Placeholder 2">
            <a:extLst>
              <a:ext uri="{FF2B5EF4-FFF2-40B4-BE49-F238E27FC236}">
                <a16:creationId xmlns:a16="http://schemas.microsoft.com/office/drawing/2014/main" id="{7B62C46D-8BF1-408B-B8D1-BA03D62D8E5D}"/>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23" name="Slide Number Placeholder 3">
            <a:extLst>
              <a:ext uri="{FF2B5EF4-FFF2-40B4-BE49-F238E27FC236}">
                <a16:creationId xmlns:a16="http://schemas.microsoft.com/office/drawing/2014/main" id="{4B1FCF15-CA5F-46DE-9C0E-637CB1B7A8F3}"/>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81213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OOW 3 Step Flow 02">
    <p:spTree>
      <p:nvGrpSpPr>
        <p:cNvPr id="1" name=""/>
        <p:cNvGrpSpPr/>
        <p:nvPr/>
      </p:nvGrpSpPr>
      <p:grpSpPr>
        <a:xfrm>
          <a:off x="0" y="0"/>
          <a:ext cx="0" cy="0"/>
          <a:chOff x="0" y="0"/>
          <a:chExt cx="0" cy="0"/>
        </a:xfrm>
      </p:grpSpPr>
      <p:pic>
        <p:nvPicPr>
          <p:cNvPr id="19" name="Picture 18" descr="A picture containing music, black&#10;&#10;Description automatically generated">
            <a:extLst>
              <a:ext uri="{FF2B5EF4-FFF2-40B4-BE49-F238E27FC236}">
                <a16:creationId xmlns:a16="http://schemas.microsoft.com/office/drawing/2014/main" id="{EC3871F8-3234-504A-8DBD-2247AFD97CE8}"/>
              </a:ext>
            </a:extLst>
          </p:cNvPr>
          <p:cNvPicPr>
            <a:picLocks noChangeAspect="1"/>
          </p:cNvPicPr>
          <p:nvPr userDrawn="1"/>
        </p:nvPicPr>
        <p:blipFill>
          <a:blip r:embed="rId2" cstate="email">
            <a:alphaModFix amt="40000"/>
            <a:extLst>
              <a:ext uri="{28A0092B-C50C-407E-A947-70E740481C1C}">
                <a14:useLocalDpi xmlns:a14="http://schemas.microsoft.com/office/drawing/2010/main"/>
              </a:ext>
            </a:extLst>
          </a:blip>
          <a:stretch>
            <a:fillRect/>
          </a:stretch>
        </p:blipFill>
        <p:spPr>
          <a:xfrm>
            <a:off x="-330741" y="4841185"/>
            <a:ext cx="6673159" cy="2486795"/>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DAEFCD08-253B-D747-A5CA-451071A8E195}"/>
              </a:ext>
            </a:extLst>
          </p:cNvPr>
          <p:cNvCxnSpPr/>
          <p:nvPr userDrawn="1"/>
        </p:nvCxnSpPr>
        <p:spPr>
          <a:xfrm>
            <a:off x="768095"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609AF4-555A-5C4B-8C5C-4F143D1D3B21}"/>
              </a:ext>
            </a:extLst>
          </p:cNvPr>
          <p:cNvCxnSpPr/>
          <p:nvPr userDrawn="1"/>
        </p:nvCxnSpPr>
        <p:spPr>
          <a:xfrm>
            <a:off x="4557019"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B417BB-1E79-7348-8C0C-D131A74CAC78}"/>
              </a:ext>
            </a:extLst>
          </p:cNvPr>
          <p:cNvCxnSpPr/>
          <p:nvPr userDrawn="1"/>
        </p:nvCxnSpPr>
        <p:spPr>
          <a:xfrm>
            <a:off x="8345942"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52DD5069-55B9-174B-9154-45F7313F9DD6}"/>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20" name="Text Placeholder 3">
            <a:extLst>
              <a:ext uri="{FF2B5EF4-FFF2-40B4-BE49-F238E27FC236}">
                <a16:creationId xmlns:a16="http://schemas.microsoft.com/office/drawing/2014/main" id="{79759B58-D681-401A-9B21-09212507E589}"/>
              </a:ext>
            </a:extLst>
          </p:cNvPr>
          <p:cNvSpPr>
            <a:spLocks noGrp="1"/>
          </p:cNvSpPr>
          <p:nvPr>
            <p:ph type="body" sz="quarter" idx="18" hasCustomPrompt="1"/>
          </p:nvPr>
        </p:nvSpPr>
        <p:spPr>
          <a:xfrm>
            <a:off x="937682" y="2409936"/>
            <a:ext cx="2751984" cy="25303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4" name="Text Placeholder 3">
            <a:extLst>
              <a:ext uri="{FF2B5EF4-FFF2-40B4-BE49-F238E27FC236}">
                <a16:creationId xmlns:a16="http://schemas.microsoft.com/office/drawing/2014/main" id="{F4781AE0-F265-4516-950F-0AFD6614743A}"/>
              </a:ext>
            </a:extLst>
          </p:cNvPr>
          <p:cNvSpPr>
            <a:spLocks noGrp="1"/>
          </p:cNvSpPr>
          <p:nvPr>
            <p:ph type="body" sz="quarter" idx="19" hasCustomPrompt="1"/>
          </p:nvPr>
        </p:nvSpPr>
        <p:spPr>
          <a:xfrm>
            <a:off x="4726606" y="2409936"/>
            <a:ext cx="2751984" cy="25303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5" name="Text Placeholder 3">
            <a:extLst>
              <a:ext uri="{FF2B5EF4-FFF2-40B4-BE49-F238E27FC236}">
                <a16:creationId xmlns:a16="http://schemas.microsoft.com/office/drawing/2014/main" id="{A3C8DCBB-57B6-4A79-98C4-B75ABC58204C}"/>
              </a:ext>
            </a:extLst>
          </p:cNvPr>
          <p:cNvSpPr>
            <a:spLocks noGrp="1"/>
          </p:cNvSpPr>
          <p:nvPr>
            <p:ph type="body" sz="quarter" idx="20" hasCustomPrompt="1"/>
          </p:nvPr>
        </p:nvSpPr>
        <p:spPr>
          <a:xfrm>
            <a:off x="8515530" y="2409936"/>
            <a:ext cx="2751984" cy="25303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6" name="Footer Placeholder 2">
            <a:extLst>
              <a:ext uri="{FF2B5EF4-FFF2-40B4-BE49-F238E27FC236}">
                <a16:creationId xmlns:a16="http://schemas.microsoft.com/office/drawing/2014/main" id="{9D4ED429-00EC-46EC-9650-68CA671AF452}"/>
              </a:ext>
            </a:extLst>
          </p:cNvPr>
          <p:cNvSpPr>
            <a:spLocks noGrp="1"/>
          </p:cNvSpPr>
          <p:nvPr>
            <p:ph type="ftr" sz="quarter" idx="21"/>
          </p:nvPr>
        </p:nvSpPr>
        <p:spPr>
          <a:xfrm>
            <a:off x="6288542"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27" name="Slide Number Placeholder 3">
            <a:extLst>
              <a:ext uri="{FF2B5EF4-FFF2-40B4-BE49-F238E27FC236}">
                <a16:creationId xmlns:a16="http://schemas.microsoft.com/office/drawing/2014/main" id="{C14F84DA-2474-4CA9-A288-6253A98D2466}"/>
              </a:ext>
            </a:extLst>
          </p:cNvPr>
          <p:cNvSpPr>
            <a:spLocks noGrp="1"/>
          </p:cNvSpPr>
          <p:nvPr>
            <p:ph type="sldNum" sz="quarter" idx="22"/>
          </p:nvPr>
        </p:nvSpPr>
        <p:spPr>
          <a:xfrm>
            <a:off x="5902099"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498528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OOW Highligh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DAEFCD08-253B-D747-A5CA-451071A8E195}"/>
              </a:ext>
            </a:extLst>
          </p:cNvPr>
          <p:cNvCxnSpPr>
            <a:cxnSpLocks/>
          </p:cNvCxnSpPr>
          <p:nvPr userDrawn="1"/>
        </p:nvCxnSpPr>
        <p:spPr>
          <a:xfrm>
            <a:off x="768095" y="2409936"/>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609AF4-555A-5C4B-8C5C-4F143D1D3B21}"/>
              </a:ext>
            </a:extLst>
          </p:cNvPr>
          <p:cNvCxnSpPr>
            <a:cxnSpLocks/>
          </p:cNvCxnSpPr>
          <p:nvPr userDrawn="1"/>
        </p:nvCxnSpPr>
        <p:spPr>
          <a:xfrm>
            <a:off x="6066816" y="2409936"/>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B417BB-1E79-7348-8C0C-D131A74CAC78}"/>
              </a:ext>
            </a:extLst>
          </p:cNvPr>
          <p:cNvCxnSpPr>
            <a:cxnSpLocks/>
          </p:cNvCxnSpPr>
          <p:nvPr userDrawn="1"/>
        </p:nvCxnSpPr>
        <p:spPr>
          <a:xfrm>
            <a:off x="770635" y="4287374"/>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394CEB-735D-9B46-A3B1-0F38CBCCDA40}"/>
              </a:ext>
            </a:extLst>
          </p:cNvPr>
          <p:cNvCxnSpPr>
            <a:cxnSpLocks/>
          </p:cNvCxnSpPr>
          <p:nvPr userDrawn="1"/>
        </p:nvCxnSpPr>
        <p:spPr>
          <a:xfrm>
            <a:off x="6068966" y="4287374"/>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73779AE6-FDE4-AE42-B4EB-9ED008B4C40A}"/>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6" name="Text Placeholder 5">
            <a:extLst>
              <a:ext uri="{FF2B5EF4-FFF2-40B4-BE49-F238E27FC236}">
                <a16:creationId xmlns:a16="http://schemas.microsoft.com/office/drawing/2014/main" id="{A0B89175-2765-4D94-A019-04587838FA0E}"/>
              </a:ext>
            </a:extLst>
          </p:cNvPr>
          <p:cNvSpPr>
            <a:spLocks noGrp="1"/>
          </p:cNvSpPr>
          <p:nvPr>
            <p:ph type="body" sz="quarter" idx="16" hasCustomPrompt="1"/>
          </p:nvPr>
        </p:nvSpPr>
        <p:spPr>
          <a:xfrm>
            <a:off x="1108634" y="2409936"/>
            <a:ext cx="3658629" cy="13746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0" name="Text Placeholder 5">
            <a:extLst>
              <a:ext uri="{FF2B5EF4-FFF2-40B4-BE49-F238E27FC236}">
                <a16:creationId xmlns:a16="http://schemas.microsoft.com/office/drawing/2014/main" id="{8AE8B537-48C7-43D8-B1CE-751C4681B8D2}"/>
              </a:ext>
            </a:extLst>
          </p:cNvPr>
          <p:cNvSpPr>
            <a:spLocks noGrp="1"/>
          </p:cNvSpPr>
          <p:nvPr>
            <p:ph type="body" sz="quarter" idx="17" hasCustomPrompt="1"/>
          </p:nvPr>
        </p:nvSpPr>
        <p:spPr>
          <a:xfrm>
            <a:off x="6406326" y="2409936"/>
            <a:ext cx="3658629" cy="13746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4" name="Text Placeholder 5">
            <a:extLst>
              <a:ext uri="{FF2B5EF4-FFF2-40B4-BE49-F238E27FC236}">
                <a16:creationId xmlns:a16="http://schemas.microsoft.com/office/drawing/2014/main" id="{42FC9187-FAFA-428F-A182-6339CF4E2791}"/>
              </a:ext>
            </a:extLst>
          </p:cNvPr>
          <p:cNvSpPr>
            <a:spLocks noGrp="1"/>
          </p:cNvSpPr>
          <p:nvPr>
            <p:ph type="body" sz="quarter" idx="18" hasCustomPrompt="1"/>
          </p:nvPr>
        </p:nvSpPr>
        <p:spPr>
          <a:xfrm>
            <a:off x="1108634" y="4287374"/>
            <a:ext cx="3658629" cy="13746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5" name="Text Placeholder 5">
            <a:extLst>
              <a:ext uri="{FF2B5EF4-FFF2-40B4-BE49-F238E27FC236}">
                <a16:creationId xmlns:a16="http://schemas.microsoft.com/office/drawing/2014/main" id="{75DC5394-CDBA-415E-8102-2825F2671901}"/>
              </a:ext>
            </a:extLst>
          </p:cNvPr>
          <p:cNvSpPr>
            <a:spLocks noGrp="1"/>
          </p:cNvSpPr>
          <p:nvPr>
            <p:ph type="body" sz="quarter" idx="19" hasCustomPrompt="1"/>
          </p:nvPr>
        </p:nvSpPr>
        <p:spPr>
          <a:xfrm>
            <a:off x="6406326" y="4287374"/>
            <a:ext cx="3658629" cy="13746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6" name="Footer Placeholder 2">
            <a:extLst>
              <a:ext uri="{FF2B5EF4-FFF2-40B4-BE49-F238E27FC236}">
                <a16:creationId xmlns:a16="http://schemas.microsoft.com/office/drawing/2014/main" id="{1C1D5B7B-0EEA-4D65-973C-CDAF6DD37745}"/>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27" name="Slide Number Placeholder 3">
            <a:extLst>
              <a:ext uri="{FF2B5EF4-FFF2-40B4-BE49-F238E27FC236}">
                <a16:creationId xmlns:a16="http://schemas.microsoft.com/office/drawing/2014/main" id="{B89A4B46-502D-497D-8555-80D8D919FD2B}"/>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33195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OOW Section Divider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814F52-666B-2547-843C-F9EB3A18700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2353" b="8879"/>
          <a:stretch/>
        </p:blipFill>
        <p:spPr>
          <a:xfrm>
            <a:off x="6096000" y="754384"/>
            <a:ext cx="5327904" cy="532059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07C214A-37C6-4A4B-9BEE-E48FC6A16DB5}"/>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0" name="Footer Placeholder 2">
            <a:extLst>
              <a:ext uri="{FF2B5EF4-FFF2-40B4-BE49-F238E27FC236}">
                <a16:creationId xmlns:a16="http://schemas.microsoft.com/office/drawing/2014/main" id="{DC6A55B2-4332-4FA6-9374-B1F829AECA30}"/>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5" name="Slide Number Placeholder 3">
            <a:extLst>
              <a:ext uri="{FF2B5EF4-FFF2-40B4-BE49-F238E27FC236}">
                <a16:creationId xmlns:a16="http://schemas.microsoft.com/office/drawing/2014/main" id="{95D1A040-F007-4827-A4A0-F25355F48D8C}"/>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
        <p:nvSpPr>
          <p:cNvPr id="5" name="Picture Placeholder 4">
            <a:extLst>
              <a:ext uri="{FF2B5EF4-FFF2-40B4-BE49-F238E27FC236}">
                <a16:creationId xmlns:a16="http://schemas.microsoft.com/office/drawing/2014/main" id="{ADE9D8E3-3FC5-4DF7-AC99-0017B0FC11C0}"/>
              </a:ext>
            </a:extLst>
          </p:cNvPr>
          <p:cNvSpPr>
            <a:spLocks noGrp="1"/>
          </p:cNvSpPr>
          <p:nvPr>
            <p:ph type="pic" sz="quarter" idx="23" hasCustomPrompt="1"/>
          </p:nvPr>
        </p:nvSpPr>
        <p:spPr>
          <a:xfrm>
            <a:off x="6096000" y="754063"/>
            <a:ext cx="5327650" cy="5321300"/>
          </a:xfrm>
        </p:spPr>
        <p:txBody>
          <a:bodyPr/>
          <a:lstStyle>
            <a:lvl1pPr>
              <a:defRPr>
                <a:solidFill>
                  <a:schemeClr val="tx2"/>
                </a:solidFill>
              </a:defRPr>
            </a:lvl1pPr>
          </a:lstStyle>
          <a:p>
            <a:r>
              <a:rPr lang="en-US" dirty="0"/>
              <a:t>Insert Picture Here</a:t>
            </a:r>
          </a:p>
        </p:txBody>
      </p:sp>
      <p:pic>
        <p:nvPicPr>
          <p:cNvPr id="12" name="Picture 11" descr="A picture containing indoor&#10;&#10;Description automatically generated">
            <a:extLst>
              <a:ext uri="{FF2B5EF4-FFF2-40B4-BE49-F238E27FC236}">
                <a16:creationId xmlns:a16="http://schemas.microsoft.com/office/drawing/2014/main" id="{4FF255F3-4129-CE4F-90F1-22B18F2738D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373548" y="290683"/>
            <a:ext cx="5327903" cy="1968827"/>
          </a:xfrm>
          <a:prstGeom prst="rect">
            <a:avLst/>
          </a:prstGeom>
        </p:spPr>
      </p:pic>
    </p:spTree>
    <p:extLst>
      <p:ext uri="{BB962C8B-B14F-4D97-AF65-F5344CB8AC3E}">
        <p14:creationId xmlns:p14="http://schemas.microsoft.com/office/powerpoint/2010/main" val="280153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secHead" preserve="1">
  <p:cSld name="OOW Graph 0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B258AE-BFEF-C643-A62B-173052FD923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8" name="Rectangle 7">
            <a:extLst>
              <a:ext uri="{FF2B5EF4-FFF2-40B4-BE49-F238E27FC236}">
                <a16:creationId xmlns:a16="http://schemas.microsoft.com/office/drawing/2014/main" id="{FEAC4957-F41E-854A-AB85-0544B81A6E78}"/>
              </a:ext>
            </a:extLst>
          </p:cNvPr>
          <p:cNvSpPr/>
          <p:nvPr userDrawn="1"/>
        </p:nvSpPr>
        <p:spPr>
          <a:xfrm>
            <a:off x="6352162" y="238328"/>
            <a:ext cx="5586685" cy="6381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4BB6032-F0F8-5442-B976-E9530F718574}"/>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0" name="Footer Placeholder 2">
            <a:extLst>
              <a:ext uri="{FF2B5EF4-FFF2-40B4-BE49-F238E27FC236}">
                <a16:creationId xmlns:a16="http://schemas.microsoft.com/office/drawing/2014/main" id="{C3D3BA02-FBE8-4A27-BE8A-5624A4722F72}"/>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3" name="Slide Number Placeholder 3">
            <a:extLst>
              <a:ext uri="{FF2B5EF4-FFF2-40B4-BE49-F238E27FC236}">
                <a16:creationId xmlns:a16="http://schemas.microsoft.com/office/drawing/2014/main" id="{98670CFE-1EEA-4AF5-A5CC-AC6F3CFECD71}"/>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80950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OOW Graph 0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B258AE-BFEF-C643-A62B-173052FD923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12" name="Rectangle 11">
            <a:extLst>
              <a:ext uri="{FF2B5EF4-FFF2-40B4-BE49-F238E27FC236}">
                <a16:creationId xmlns:a16="http://schemas.microsoft.com/office/drawing/2014/main" id="{A6D75161-8DCE-014A-9669-9360F5783BF8}"/>
              </a:ext>
            </a:extLst>
          </p:cNvPr>
          <p:cNvSpPr/>
          <p:nvPr userDrawn="1"/>
        </p:nvSpPr>
        <p:spPr>
          <a:xfrm>
            <a:off x="6352162" y="238328"/>
            <a:ext cx="5586685" cy="6381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643974" y="1680579"/>
            <a:ext cx="3919981" cy="914400"/>
          </a:xfrm>
        </p:spPr>
        <p:txBody>
          <a:bodyPr lIns="0" rIns="0">
            <a:normAutofit/>
          </a:bodyPr>
          <a:lstStyle>
            <a:lvl1pPr marL="0" indent="0">
              <a:lnSpc>
                <a:spcPct val="100000"/>
              </a:lnSpc>
              <a:spcBef>
                <a:spcPts val="0"/>
              </a:spcBef>
              <a:buNone/>
              <a:defRPr sz="18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6" name="Text Placeholder 5">
            <a:extLst>
              <a:ext uri="{FF2B5EF4-FFF2-40B4-BE49-F238E27FC236}">
                <a16:creationId xmlns:a16="http://schemas.microsoft.com/office/drawing/2014/main" id="{551BF5A4-B977-EB48-81E0-C8EBEE287EE9}"/>
              </a:ext>
            </a:extLst>
          </p:cNvPr>
          <p:cNvSpPr>
            <a:spLocks noGrp="1"/>
          </p:cNvSpPr>
          <p:nvPr>
            <p:ph type="body" sz="quarter" idx="10" hasCustomPrompt="1"/>
          </p:nvPr>
        </p:nvSpPr>
        <p:spPr>
          <a:xfrm>
            <a:off x="433633" y="1680858"/>
            <a:ext cx="1128130" cy="914400"/>
          </a:xfrm>
        </p:spPr>
        <p:txBody>
          <a:bodyPr lIns="0" rIns="0">
            <a:noAutofit/>
          </a:bodyPr>
          <a:lstStyle>
            <a:lvl1pPr algn="r">
              <a:defRPr sz="6000">
                <a:solidFill>
                  <a:schemeClr val="accent2"/>
                </a:solidFill>
                <a:latin typeface="Georgia" panose="02040502050405020303" pitchFamily="18" charset="0"/>
              </a:defRPr>
            </a:lvl1pPr>
          </a:lstStyle>
          <a:p>
            <a:pPr lvl="0"/>
            <a:r>
              <a:rPr lang="en-US" dirty="0"/>
              <a:t>XX</a:t>
            </a:r>
          </a:p>
        </p:txBody>
      </p:sp>
      <p:sp>
        <p:nvSpPr>
          <p:cNvPr id="11" name="Text Placeholder 10">
            <a:extLst>
              <a:ext uri="{FF2B5EF4-FFF2-40B4-BE49-F238E27FC236}">
                <a16:creationId xmlns:a16="http://schemas.microsoft.com/office/drawing/2014/main" id="{419713BA-76C9-7441-BFD8-06338497DEDD}"/>
              </a:ext>
            </a:extLst>
          </p:cNvPr>
          <p:cNvSpPr>
            <a:spLocks noGrp="1"/>
          </p:cNvSpPr>
          <p:nvPr>
            <p:ph type="body" sz="quarter" idx="11" hasCustomPrompt="1"/>
          </p:nvPr>
        </p:nvSpPr>
        <p:spPr>
          <a:xfrm>
            <a:off x="433633" y="3015946"/>
            <a:ext cx="1128130" cy="914400"/>
          </a:xfrm>
        </p:spPr>
        <p:txBody>
          <a:bodyPr lIns="0" rIns="0">
            <a:noAutofit/>
          </a:bodyPr>
          <a:lstStyle>
            <a:lvl1pPr algn="r">
              <a:defRPr sz="6000">
                <a:solidFill>
                  <a:schemeClr val="accent2"/>
                </a:solidFill>
                <a:latin typeface="Georgia" panose="02040502050405020303" pitchFamily="18" charset="0"/>
              </a:defRPr>
            </a:lvl1pPr>
          </a:lstStyle>
          <a:p>
            <a:pPr lvl="0"/>
            <a:r>
              <a:rPr lang="en-US" dirty="0"/>
              <a:t>XX</a:t>
            </a:r>
          </a:p>
        </p:txBody>
      </p:sp>
      <p:sp>
        <p:nvSpPr>
          <p:cNvPr id="13" name="Text Placeholder 12">
            <a:extLst>
              <a:ext uri="{FF2B5EF4-FFF2-40B4-BE49-F238E27FC236}">
                <a16:creationId xmlns:a16="http://schemas.microsoft.com/office/drawing/2014/main" id="{184EF418-466C-C145-A453-ECA354E34C40}"/>
              </a:ext>
            </a:extLst>
          </p:cNvPr>
          <p:cNvSpPr>
            <a:spLocks noGrp="1"/>
          </p:cNvSpPr>
          <p:nvPr>
            <p:ph type="body" sz="quarter" idx="12" hasCustomPrompt="1"/>
          </p:nvPr>
        </p:nvSpPr>
        <p:spPr>
          <a:xfrm>
            <a:off x="433633" y="4351034"/>
            <a:ext cx="1128130" cy="914400"/>
          </a:xfrm>
        </p:spPr>
        <p:txBody>
          <a:bodyPr lIns="0" rIns="0">
            <a:noAutofit/>
          </a:bodyPr>
          <a:lstStyle>
            <a:lvl1pPr algn="r">
              <a:defRPr sz="6000">
                <a:solidFill>
                  <a:schemeClr val="accent2"/>
                </a:solidFill>
                <a:latin typeface="Georgia" panose="02040502050405020303" pitchFamily="18" charset="0"/>
              </a:defRPr>
            </a:lvl1pPr>
          </a:lstStyle>
          <a:p>
            <a:pPr lvl="0"/>
            <a:r>
              <a:rPr lang="en-US" dirty="0"/>
              <a:t>XX</a:t>
            </a:r>
          </a:p>
        </p:txBody>
      </p:sp>
      <p:sp>
        <p:nvSpPr>
          <p:cNvPr id="16" name="Text Placeholder 15">
            <a:extLst>
              <a:ext uri="{FF2B5EF4-FFF2-40B4-BE49-F238E27FC236}">
                <a16:creationId xmlns:a16="http://schemas.microsoft.com/office/drawing/2014/main" id="{DF17DBF2-F042-D24C-8260-F4B9A54608F1}"/>
              </a:ext>
            </a:extLst>
          </p:cNvPr>
          <p:cNvSpPr>
            <a:spLocks noGrp="1"/>
          </p:cNvSpPr>
          <p:nvPr>
            <p:ph type="body" sz="quarter" idx="13" hasCustomPrompt="1"/>
          </p:nvPr>
        </p:nvSpPr>
        <p:spPr>
          <a:xfrm>
            <a:off x="1643974" y="3015946"/>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8" name="Text Placeholder 17">
            <a:extLst>
              <a:ext uri="{FF2B5EF4-FFF2-40B4-BE49-F238E27FC236}">
                <a16:creationId xmlns:a16="http://schemas.microsoft.com/office/drawing/2014/main" id="{08B71C2C-BBDD-DF4A-8320-A5BAAC9D8469}"/>
              </a:ext>
            </a:extLst>
          </p:cNvPr>
          <p:cNvSpPr>
            <a:spLocks noGrp="1"/>
          </p:cNvSpPr>
          <p:nvPr>
            <p:ph type="body" sz="quarter" idx="14" hasCustomPrompt="1"/>
          </p:nvPr>
        </p:nvSpPr>
        <p:spPr>
          <a:xfrm>
            <a:off x="1643974" y="4351313"/>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14" name="Picture 13">
            <a:extLst>
              <a:ext uri="{FF2B5EF4-FFF2-40B4-BE49-F238E27FC236}">
                <a16:creationId xmlns:a16="http://schemas.microsoft.com/office/drawing/2014/main" id="{A5295F9B-0914-A445-BFE6-59A01575E01A}"/>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5" name="Footer Placeholder 2">
            <a:extLst>
              <a:ext uri="{FF2B5EF4-FFF2-40B4-BE49-F238E27FC236}">
                <a16:creationId xmlns:a16="http://schemas.microsoft.com/office/drawing/2014/main" id="{C215EFA1-8756-4374-BA15-5B9923831084}"/>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20" name="Slide Number Placeholder 3">
            <a:extLst>
              <a:ext uri="{FF2B5EF4-FFF2-40B4-BE49-F238E27FC236}">
                <a16:creationId xmlns:a16="http://schemas.microsoft.com/office/drawing/2014/main" id="{83A0255B-A5E0-4363-844E-6D52B6AB0CD3}"/>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420372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OOW Image Left Numbers Righ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CD993D0-286D-CD4B-B5EA-6129C9FBE64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5882" b="5366"/>
          <a:stretch/>
        </p:blipFill>
        <p:spPr>
          <a:xfrm>
            <a:off x="755685" y="755354"/>
            <a:ext cx="5347242" cy="5338988"/>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719192" y="1680579"/>
            <a:ext cx="3919981" cy="914400"/>
          </a:xfrm>
        </p:spPr>
        <p:txBody>
          <a:bodyPr lIns="0" rIns="0">
            <a:normAutofit/>
          </a:bodyPr>
          <a:lstStyle>
            <a:lvl1pPr marL="0" indent="0">
              <a:lnSpc>
                <a:spcPct val="100000"/>
              </a:lnSpc>
              <a:spcBef>
                <a:spcPts val="0"/>
              </a:spcBef>
              <a:buNone/>
              <a:defRPr sz="18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6" name="Text Placeholder 5">
            <a:extLst>
              <a:ext uri="{FF2B5EF4-FFF2-40B4-BE49-F238E27FC236}">
                <a16:creationId xmlns:a16="http://schemas.microsoft.com/office/drawing/2014/main" id="{551BF5A4-B977-EB48-81E0-C8EBEE287EE9}"/>
              </a:ext>
            </a:extLst>
          </p:cNvPr>
          <p:cNvSpPr>
            <a:spLocks noGrp="1"/>
          </p:cNvSpPr>
          <p:nvPr>
            <p:ph type="body" sz="quarter" idx="10" hasCustomPrompt="1"/>
          </p:nvPr>
        </p:nvSpPr>
        <p:spPr>
          <a:xfrm>
            <a:off x="6495068" y="1680858"/>
            <a:ext cx="1141913" cy="914400"/>
          </a:xfrm>
        </p:spPr>
        <p:txBody>
          <a:bodyPr lIns="0" rIns="0">
            <a:noAutofit/>
          </a:bodyPr>
          <a:lstStyle>
            <a:lvl1pPr algn="r">
              <a:defRPr sz="6000">
                <a:solidFill>
                  <a:schemeClr val="accent2"/>
                </a:solidFill>
                <a:latin typeface="Georgia" panose="02040502050405020303" pitchFamily="18" charset="0"/>
              </a:defRPr>
            </a:lvl1pPr>
          </a:lstStyle>
          <a:p>
            <a:pPr lvl="0"/>
            <a:r>
              <a:rPr lang="en-US" dirty="0"/>
              <a:t>XX</a:t>
            </a:r>
          </a:p>
        </p:txBody>
      </p:sp>
      <p:sp>
        <p:nvSpPr>
          <p:cNvPr id="11" name="Text Placeholder 10">
            <a:extLst>
              <a:ext uri="{FF2B5EF4-FFF2-40B4-BE49-F238E27FC236}">
                <a16:creationId xmlns:a16="http://schemas.microsoft.com/office/drawing/2014/main" id="{419713BA-76C9-7441-BFD8-06338497DEDD}"/>
              </a:ext>
            </a:extLst>
          </p:cNvPr>
          <p:cNvSpPr>
            <a:spLocks noGrp="1"/>
          </p:cNvSpPr>
          <p:nvPr>
            <p:ph type="body" sz="quarter" idx="11" hasCustomPrompt="1"/>
          </p:nvPr>
        </p:nvSpPr>
        <p:spPr>
          <a:xfrm>
            <a:off x="6495068" y="3015946"/>
            <a:ext cx="1141913" cy="914400"/>
          </a:xfrm>
        </p:spPr>
        <p:txBody>
          <a:bodyPr lIns="0" rIns="0">
            <a:noAutofit/>
          </a:bodyPr>
          <a:lstStyle>
            <a:lvl1pPr algn="r">
              <a:defRPr sz="6000">
                <a:solidFill>
                  <a:schemeClr val="accent2"/>
                </a:solidFill>
                <a:latin typeface="Georgia" panose="02040502050405020303" pitchFamily="18" charset="0"/>
              </a:defRPr>
            </a:lvl1pPr>
          </a:lstStyle>
          <a:p>
            <a:pPr lvl="0"/>
            <a:r>
              <a:rPr lang="en-US" dirty="0"/>
              <a:t>XX</a:t>
            </a:r>
          </a:p>
        </p:txBody>
      </p:sp>
      <p:sp>
        <p:nvSpPr>
          <p:cNvPr id="13" name="Text Placeholder 12">
            <a:extLst>
              <a:ext uri="{FF2B5EF4-FFF2-40B4-BE49-F238E27FC236}">
                <a16:creationId xmlns:a16="http://schemas.microsoft.com/office/drawing/2014/main" id="{184EF418-466C-C145-A453-ECA354E34C40}"/>
              </a:ext>
            </a:extLst>
          </p:cNvPr>
          <p:cNvSpPr>
            <a:spLocks noGrp="1"/>
          </p:cNvSpPr>
          <p:nvPr>
            <p:ph type="body" sz="quarter" idx="12" hasCustomPrompt="1"/>
          </p:nvPr>
        </p:nvSpPr>
        <p:spPr>
          <a:xfrm>
            <a:off x="6495068" y="4351034"/>
            <a:ext cx="1141913" cy="914400"/>
          </a:xfrm>
        </p:spPr>
        <p:txBody>
          <a:bodyPr lIns="0" rIns="0">
            <a:noAutofit/>
          </a:bodyPr>
          <a:lstStyle>
            <a:lvl1pPr algn="r">
              <a:defRPr sz="6000">
                <a:solidFill>
                  <a:schemeClr val="accent2"/>
                </a:solidFill>
                <a:latin typeface="Georgia" panose="02040502050405020303" pitchFamily="18" charset="0"/>
              </a:defRPr>
            </a:lvl1pPr>
          </a:lstStyle>
          <a:p>
            <a:pPr lvl="0"/>
            <a:r>
              <a:rPr lang="en-US" dirty="0"/>
              <a:t>XX</a:t>
            </a:r>
          </a:p>
        </p:txBody>
      </p:sp>
      <p:sp>
        <p:nvSpPr>
          <p:cNvPr id="16" name="Text Placeholder 15">
            <a:extLst>
              <a:ext uri="{FF2B5EF4-FFF2-40B4-BE49-F238E27FC236}">
                <a16:creationId xmlns:a16="http://schemas.microsoft.com/office/drawing/2014/main" id="{DF17DBF2-F042-D24C-8260-F4B9A54608F1}"/>
              </a:ext>
            </a:extLst>
          </p:cNvPr>
          <p:cNvSpPr>
            <a:spLocks noGrp="1"/>
          </p:cNvSpPr>
          <p:nvPr>
            <p:ph type="body" sz="quarter" idx="13" hasCustomPrompt="1"/>
          </p:nvPr>
        </p:nvSpPr>
        <p:spPr>
          <a:xfrm>
            <a:off x="7719192" y="3015946"/>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8" name="Text Placeholder 17">
            <a:extLst>
              <a:ext uri="{FF2B5EF4-FFF2-40B4-BE49-F238E27FC236}">
                <a16:creationId xmlns:a16="http://schemas.microsoft.com/office/drawing/2014/main" id="{08B71C2C-BBDD-DF4A-8320-A5BAAC9D8469}"/>
              </a:ext>
            </a:extLst>
          </p:cNvPr>
          <p:cNvSpPr>
            <a:spLocks noGrp="1"/>
          </p:cNvSpPr>
          <p:nvPr>
            <p:ph type="body" sz="quarter" idx="14" hasCustomPrompt="1"/>
          </p:nvPr>
        </p:nvSpPr>
        <p:spPr>
          <a:xfrm>
            <a:off x="7719192" y="4351313"/>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4" name="Picture Placeholder 3">
            <a:extLst>
              <a:ext uri="{FF2B5EF4-FFF2-40B4-BE49-F238E27FC236}">
                <a16:creationId xmlns:a16="http://schemas.microsoft.com/office/drawing/2014/main" id="{7FA3BBAA-8E89-1C46-BBA1-8E9D8AD5C7B9}"/>
              </a:ext>
            </a:extLst>
          </p:cNvPr>
          <p:cNvSpPr>
            <a:spLocks noGrp="1"/>
          </p:cNvSpPr>
          <p:nvPr>
            <p:ph type="pic" sz="quarter" idx="15" hasCustomPrompt="1"/>
          </p:nvPr>
        </p:nvSpPr>
        <p:spPr>
          <a:xfrm>
            <a:off x="755650" y="755650"/>
            <a:ext cx="5346700" cy="5338763"/>
          </a:xfrm>
        </p:spPr>
        <p:txBody>
          <a:bodyPr/>
          <a:lstStyle>
            <a:lvl1pPr>
              <a:defRPr/>
            </a:lvl1pPr>
          </a:lstStyle>
          <a:p>
            <a:r>
              <a:rPr lang="en-US" dirty="0"/>
              <a:t>Insert Picture Here</a:t>
            </a:r>
          </a:p>
        </p:txBody>
      </p:sp>
      <p:pic>
        <p:nvPicPr>
          <p:cNvPr id="14" name="Picture 13">
            <a:extLst>
              <a:ext uri="{FF2B5EF4-FFF2-40B4-BE49-F238E27FC236}">
                <a16:creationId xmlns:a16="http://schemas.microsoft.com/office/drawing/2014/main" id="{1828DC4F-092C-8D4A-BEDB-CD49B9D1B3E2}"/>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5" name="Footer Placeholder 2">
            <a:extLst>
              <a:ext uri="{FF2B5EF4-FFF2-40B4-BE49-F238E27FC236}">
                <a16:creationId xmlns:a16="http://schemas.microsoft.com/office/drawing/2014/main" id="{FA4974DC-278C-4534-9061-065F4DE5CE8A}"/>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20" name="Slide Number Placeholder 3">
            <a:extLst>
              <a:ext uri="{FF2B5EF4-FFF2-40B4-BE49-F238E27FC236}">
                <a16:creationId xmlns:a16="http://schemas.microsoft.com/office/drawing/2014/main" id="{C4C411EA-A3D2-4943-8A35-99E687204D2F}"/>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534364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OOW Section Divider 04">
    <p:spTree>
      <p:nvGrpSpPr>
        <p:cNvPr id="1" name=""/>
        <p:cNvGrpSpPr/>
        <p:nvPr/>
      </p:nvGrpSpPr>
      <p:grpSpPr>
        <a:xfrm>
          <a:off x="0" y="0"/>
          <a:ext cx="0" cy="0"/>
          <a:chOff x="0" y="0"/>
          <a:chExt cx="0" cy="0"/>
        </a:xfrm>
      </p:grpSpPr>
      <p:pic>
        <p:nvPicPr>
          <p:cNvPr id="6" name="Picture 5" descr="A picture containing building, clothing&#10;&#10;Description automatically generated">
            <a:extLst>
              <a:ext uri="{FF2B5EF4-FFF2-40B4-BE49-F238E27FC236}">
                <a16:creationId xmlns:a16="http://schemas.microsoft.com/office/drawing/2014/main" id="{44F236FC-1576-B544-A864-FAF8CFF3213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DDB9EDBD-98E6-FA4B-B2F0-592D86BA585D}"/>
              </a:ext>
            </a:extLst>
          </p:cNvPr>
          <p:cNvSpPr>
            <a:spLocks noGrp="1"/>
          </p:cNvSpPr>
          <p:nvPr>
            <p:ph type="pic" sz="quarter" idx="10" hasCustomPrompt="1"/>
          </p:nvPr>
        </p:nvSpPr>
        <p:spPr>
          <a:xfrm>
            <a:off x="6096000" y="0"/>
            <a:ext cx="6096000" cy="6858000"/>
          </a:xfrm>
        </p:spPr>
        <p:txBody>
          <a:bodyPr/>
          <a:lstStyle>
            <a:lvl1pPr>
              <a:defRPr/>
            </a:lvl1pPr>
          </a:lstStyle>
          <a:p>
            <a:r>
              <a:rPr lang="en-US" dirty="0"/>
              <a:t>Insert Picture Here</a:t>
            </a:r>
          </a:p>
        </p:txBody>
      </p:sp>
      <p:pic>
        <p:nvPicPr>
          <p:cNvPr id="9" name="Picture 8">
            <a:extLst>
              <a:ext uri="{FF2B5EF4-FFF2-40B4-BE49-F238E27FC236}">
                <a16:creationId xmlns:a16="http://schemas.microsoft.com/office/drawing/2014/main" id="{75696085-6364-064F-9E0F-8049E1AF2212}"/>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0" name="Footer Placeholder 2">
            <a:extLst>
              <a:ext uri="{FF2B5EF4-FFF2-40B4-BE49-F238E27FC236}">
                <a16:creationId xmlns:a16="http://schemas.microsoft.com/office/drawing/2014/main" id="{80766DA3-427F-4144-BA70-B661C8777CA6}"/>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3" name="Slide Number Placeholder 3">
            <a:extLst>
              <a:ext uri="{FF2B5EF4-FFF2-40B4-BE49-F238E27FC236}">
                <a16:creationId xmlns:a16="http://schemas.microsoft.com/office/drawing/2014/main" id="{6729523A-07DA-49F6-827F-B4DE03634A26}"/>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102275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secHead" preserve="1">
  <p:cSld name="OOW Quote">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274598FF-2264-F742-8555-8C1F248C9285}"/>
              </a:ext>
            </a:extLst>
          </p:cNvPr>
          <p:cNvPicPr>
            <a:picLocks noChangeAspect="1"/>
          </p:cNvPicPr>
          <p:nvPr userDrawn="1"/>
        </p:nvPicPr>
        <p:blipFill>
          <a:blip r:embed="rId2" cstate="email">
            <a:alphaModFix amt="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5063005"/>
            <a:ext cx="4951768" cy="844095"/>
          </a:xfrm>
        </p:spPr>
        <p:txBody>
          <a:bodyPr vert="horz" lIns="0" tIns="45720" rIns="0" bIns="45720" rtlCol="0" anchor="t">
            <a:normAutofit/>
          </a:bodyPr>
          <a:lstStyle>
            <a:lvl1pPr>
              <a:lnSpc>
                <a:spcPts val="1800"/>
              </a:lnSpc>
              <a:spcBef>
                <a:spcPts val="0"/>
              </a:spcBef>
              <a:defRPr lang="en-US" sz="1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br>
              <a:rPr lang="en-US" dirty="0"/>
            </a:br>
            <a:br>
              <a:rPr lang="en-US" dirty="0"/>
            </a:br>
            <a:r>
              <a:rPr lang="en-US" dirty="0"/>
              <a:t>Title</a:t>
            </a:r>
            <a:br>
              <a:rPr lang="en-US" dirty="0"/>
            </a:br>
            <a:r>
              <a:rPr lang="en-US" dirty="0"/>
              <a:t>Title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1253838"/>
            <a:ext cx="8542160" cy="3192955"/>
          </a:xfrm>
        </p:spPr>
        <p:txBody>
          <a:bodyPr lIns="0" rIns="0" anchor="b">
            <a:normAutofit/>
          </a:bodyPr>
          <a:lstStyle>
            <a:lvl1pPr marL="0" indent="0">
              <a:lnSpc>
                <a:spcPts val="4200"/>
              </a:lnSpc>
              <a:spcBef>
                <a:spcPts val="0"/>
              </a:spcBef>
              <a:buNone/>
              <a:defRPr sz="3200" b="1" i="0">
                <a:solidFill>
                  <a:schemeClr val="bg1">
                    <a:lumMod val="95000"/>
                  </a:schemeClr>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470639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4DFF5CE-B20E-9240-A1BA-52755BF6FEDD}"/>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9" name="Footer Placeholder 2">
            <a:extLst>
              <a:ext uri="{FF2B5EF4-FFF2-40B4-BE49-F238E27FC236}">
                <a16:creationId xmlns:a16="http://schemas.microsoft.com/office/drawing/2014/main" id="{A04F3735-EF6B-47B6-9431-5AD85B7608B1}"/>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2" name="Slide Number Placeholder 3">
            <a:extLst>
              <a:ext uri="{FF2B5EF4-FFF2-40B4-BE49-F238E27FC236}">
                <a16:creationId xmlns:a16="http://schemas.microsoft.com/office/drawing/2014/main" id="{B9F0CCD1-C650-43AE-B4F9-536AF91C2F62}"/>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817199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BEAAA-0F75-2544-A9C9-61B8BC04D25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8D238DB-BA39-4B42-8E53-62A25ECE93E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DEAB836-F8D9-9D4D-9C1F-A1A170CC748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D761D73-F405-834E-AAF1-DA6125BFA5B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1385EB6-102D-4B48-A0AF-1AFFF9F3D00E}"/>
              </a:ext>
            </a:extLst>
          </p:cNvPr>
          <p:cNvSpPr>
            <a:spLocks noGrp="1"/>
          </p:cNvSpPr>
          <p:nvPr>
            <p:ph type="ftr" sz="quarter" idx="11"/>
          </p:nvPr>
        </p:nvSpPr>
        <p:spPr/>
        <p:txBody>
          <a:bodyPr/>
          <a:lstStyle/>
          <a:p>
            <a:r>
              <a:rPr lang="en-US"/>
              <a:t>Copyright © 2019, Oracle and/or its affiliates. All rights reserved.</a:t>
            </a:r>
          </a:p>
        </p:txBody>
      </p:sp>
      <p:sp>
        <p:nvSpPr>
          <p:cNvPr id="7" name="Slide Number Placeholder 6">
            <a:extLst>
              <a:ext uri="{FF2B5EF4-FFF2-40B4-BE49-F238E27FC236}">
                <a16:creationId xmlns:a16="http://schemas.microsoft.com/office/drawing/2014/main" id="{9598241E-5648-A643-8A11-C1BE82533EC2}"/>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18588755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secHead" preserve="1">
  <p:cSld name="OOW Quote 02">
    <p:spTree>
      <p:nvGrpSpPr>
        <p:cNvPr id="1" name=""/>
        <p:cNvGrpSpPr/>
        <p:nvPr/>
      </p:nvGrpSpPr>
      <p:grpSpPr>
        <a:xfrm>
          <a:off x="0" y="0"/>
          <a:ext cx="0" cy="0"/>
          <a:chOff x="0" y="0"/>
          <a:chExt cx="0" cy="0"/>
        </a:xfrm>
      </p:grpSpPr>
      <p:pic>
        <p:nvPicPr>
          <p:cNvPr id="8" name="Picture 7" descr="A picture containing table, elephant, clothing&#10;&#10;Description automatically generated">
            <a:extLst>
              <a:ext uri="{FF2B5EF4-FFF2-40B4-BE49-F238E27FC236}">
                <a16:creationId xmlns:a16="http://schemas.microsoft.com/office/drawing/2014/main" id="{3CE3E100-80DB-874C-9A0A-0B206720CDA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9" name="Rectangle 8">
            <a:extLst>
              <a:ext uri="{FF2B5EF4-FFF2-40B4-BE49-F238E27FC236}">
                <a16:creationId xmlns:a16="http://schemas.microsoft.com/office/drawing/2014/main" id="{5374A64C-4453-1447-A5CA-EB260E56663D}"/>
              </a:ext>
            </a:extLst>
          </p:cNvPr>
          <p:cNvSpPr/>
          <p:nvPr userDrawn="1"/>
        </p:nvSpPr>
        <p:spPr>
          <a:xfrm>
            <a:off x="747749" y="703118"/>
            <a:ext cx="10696500" cy="5451764"/>
          </a:xfrm>
          <a:prstGeom prst="rect">
            <a:avLst/>
          </a:prstGeom>
          <a:solidFill>
            <a:srgbClr val="282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1537023" y="4695859"/>
            <a:ext cx="4951768" cy="844095"/>
          </a:xfrm>
        </p:spPr>
        <p:txBody>
          <a:bodyPr vert="horz" lIns="0" tIns="45720" rIns="0" bIns="45720" rtlCol="0" anchor="t">
            <a:normAutofit/>
          </a:bodyPr>
          <a:lstStyle>
            <a:lvl1pPr>
              <a:lnSpc>
                <a:spcPts val="1800"/>
              </a:lnSpc>
              <a:spcBef>
                <a:spcPts val="0"/>
              </a:spcBef>
              <a:defRPr lang="en-US" sz="1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br>
              <a:rPr lang="en-US" dirty="0"/>
            </a:br>
            <a:br>
              <a:rPr lang="en-US" dirty="0"/>
            </a:br>
            <a:r>
              <a:rPr lang="en-US" dirty="0"/>
              <a:t>Title</a:t>
            </a:r>
            <a:br>
              <a:rPr lang="en-US" dirty="0"/>
            </a:br>
            <a:r>
              <a:rPr lang="en-US" dirty="0"/>
              <a:t>Title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537021" y="886692"/>
            <a:ext cx="9158687" cy="3192955"/>
          </a:xfrm>
        </p:spPr>
        <p:txBody>
          <a:bodyPr lIns="0" rIns="0" anchor="b">
            <a:normAutofit/>
          </a:bodyPr>
          <a:lstStyle>
            <a:lvl1pPr marL="0" indent="0">
              <a:lnSpc>
                <a:spcPts val="4200"/>
              </a:lnSpc>
              <a:spcBef>
                <a:spcPts val="0"/>
              </a:spcBef>
              <a:buNone/>
              <a:defRPr sz="3200" b="1" i="0">
                <a:solidFill>
                  <a:schemeClr val="bg1">
                    <a:lumMod val="95000"/>
                  </a:schemeClr>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1530214" y="43392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B5406EE-2E64-0D4E-AFD1-2370C34DCBFA}"/>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6" name="Footer Placeholder 2">
            <a:extLst>
              <a:ext uri="{FF2B5EF4-FFF2-40B4-BE49-F238E27FC236}">
                <a16:creationId xmlns:a16="http://schemas.microsoft.com/office/drawing/2014/main" id="{18BF0DA7-7BF6-4F27-B577-BFBCD91AFF9C}"/>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7" name="Slide Number Placeholder 3">
            <a:extLst>
              <a:ext uri="{FF2B5EF4-FFF2-40B4-BE49-F238E27FC236}">
                <a16:creationId xmlns:a16="http://schemas.microsoft.com/office/drawing/2014/main" id="{6D9C6531-D984-4500-AAAA-06D1BB34DDA9}"/>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85430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secHead" preserve="1">
  <p:cSld name="OOW Feature Right">
    <p:spTree>
      <p:nvGrpSpPr>
        <p:cNvPr id="1" name=""/>
        <p:cNvGrpSpPr/>
        <p:nvPr/>
      </p:nvGrpSpPr>
      <p:grpSpPr>
        <a:xfrm>
          <a:off x="0" y="0"/>
          <a:ext cx="0" cy="0"/>
          <a:chOff x="0" y="0"/>
          <a:chExt cx="0" cy="0"/>
        </a:xfrm>
      </p:grpSpPr>
      <p:pic>
        <p:nvPicPr>
          <p:cNvPr id="9" name="Picture 8" descr="A close up of a piano&#10;&#10;Description automatically generated">
            <a:extLst>
              <a:ext uri="{FF2B5EF4-FFF2-40B4-BE49-F238E27FC236}">
                <a16:creationId xmlns:a16="http://schemas.microsoft.com/office/drawing/2014/main" id="{A674CEF7-543A-7D42-AC2A-3F6B0E1FE4CF}"/>
              </a:ext>
            </a:extLst>
          </p:cNvPr>
          <p:cNvPicPr>
            <a:picLocks noChangeAspect="1"/>
          </p:cNvPicPr>
          <p:nvPr userDrawn="1"/>
        </p:nvPicPr>
        <p:blipFill>
          <a:blip r:embed="rId2" cstate="email">
            <a:alphaModFix amt="50000"/>
            <a:extLst>
              <a:ext uri="{28A0092B-C50C-407E-A947-70E740481C1C}">
                <a14:useLocalDpi xmlns:a14="http://schemas.microsoft.com/office/drawing/2010/main"/>
              </a:ext>
            </a:extLst>
          </a:blip>
          <a:stretch>
            <a:fillRect/>
          </a:stretch>
        </p:blipFill>
        <p:spPr>
          <a:xfrm>
            <a:off x="4636302" y="4882741"/>
            <a:ext cx="4627412" cy="1724434"/>
          </a:xfrm>
          <a:prstGeom prst="rect">
            <a:avLst/>
          </a:prstGeom>
        </p:spPr>
      </p:pic>
      <p:pic>
        <p:nvPicPr>
          <p:cNvPr id="5" name="Picture 4" descr="A close up of a womans face&#10;&#10;Description automatically generated">
            <a:extLst>
              <a:ext uri="{FF2B5EF4-FFF2-40B4-BE49-F238E27FC236}">
                <a16:creationId xmlns:a16="http://schemas.microsoft.com/office/drawing/2014/main" id="{66C1AFF9-5843-F04E-BA5E-AD717AC5ED5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938847" y="0"/>
            <a:ext cx="254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329193" cy="1704942"/>
          </a:xfrm>
        </p:spPr>
        <p:txBody>
          <a:bodyPr vert="horz" lIns="0" tIns="45720" rIns="0" bIns="45720" rtlCol="0" anchor="b">
            <a:normAutofit/>
          </a:bodyPr>
          <a:lstStyle>
            <a:lvl1pPr>
              <a:lnSpc>
                <a:spcPct val="100000"/>
              </a:lnSpc>
              <a:spcBef>
                <a:spcPts val="0"/>
              </a:spcBef>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2" y="3640704"/>
            <a:ext cx="4329194" cy="2336749"/>
          </a:xfrm>
        </p:spPr>
        <p:txBody>
          <a:bodyPr lIns="0" rIns="0">
            <a:normAutofit/>
          </a:bodyPr>
          <a:lstStyle>
            <a:lvl1pPr marL="173038" indent="-173038">
              <a:lnSpc>
                <a:spcPct val="150000"/>
              </a:lnSpc>
              <a:spcBef>
                <a:spcPts val="0"/>
              </a:spcBef>
              <a:buSzPct val="70000"/>
              <a:buFont typeface="Arial" panose="020B0604020202020204" pitchFamily="34" charset="0"/>
              <a:buChar char="•"/>
              <a:tabLst/>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Text</a:t>
            </a:r>
          </a:p>
          <a:p>
            <a:r>
              <a:rPr lang="en-US" dirty="0"/>
              <a:t>Text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10" name="Picture 9">
            <a:extLst>
              <a:ext uri="{FF2B5EF4-FFF2-40B4-BE49-F238E27FC236}">
                <a16:creationId xmlns:a16="http://schemas.microsoft.com/office/drawing/2014/main" id="{A60D471F-FB9A-AE4B-B9CB-E1C9F8CB59D3}"/>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1" name="Footer Placeholder 2">
            <a:extLst>
              <a:ext uri="{FF2B5EF4-FFF2-40B4-BE49-F238E27FC236}">
                <a16:creationId xmlns:a16="http://schemas.microsoft.com/office/drawing/2014/main" id="{FD4C4EA5-DF9D-4CA0-9DBE-0BA17E4077CD}"/>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5" name="Slide Number Placeholder 3">
            <a:extLst>
              <a:ext uri="{FF2B5EF4-FFF2-40B4-BE49-F238E27FC236}">
                <a16:creationId xmlns:a16="http://schemas.microsoft.com/office/drawing/2014/main" id="{6F2B57F9-29BA-45F6-9CB7-3ABD4969C613}"/>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197265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secHead" preserve="1">
  <p:cSld name="OOW Texture Left Text Right">
    <p:spTree>
      <p:nvGrpSpPr>
        <p:cNvPr id="1" name=""/>
        <p:cNvGrpSpPr/>
        <p:nvPr/>
      </p:nvGrpSpPr>
      <p:grpSpPr>
        <a:xfrm>
          <a:off x="0" y="0"/>
          <a:ext cx="0" cy="0"/>
          <a:chOff x="0" y="0"/>
          <a:chExt cx="0" cy="0"/>
        </a:xfrm>
      </p:grpSpPr>
      <p:pic>
        <p:nvPicPr>
          <p:cNvPr id="6" name="Picture 5" descr="A picture containing nature, rain, outdoor, building&#10;&#10;Description automatically generated">
            <a:extLst>
              <a:ext uri="{FF2B5EF4-FFF2-40B4-BE49-F238E27FC236}">
                <a16:creationId xmlns:a16="http://schemas.microsoft.com/office/drawing/2014/main" id="{31E2D5C8-5C9C-B540-B6FB-5F44B8D8EC97}"/>
              </a:ext>
            </a:extLst>
          </p:cNvPr>
          <p:cNvPicPr>
            <a:picLocks noChangeAspect="1"/>
          </p:cNvPicPr>
          <p:nvPr userDrawn="1"/>
        </p:nvPicPr>
        <p:blipFill>
          <a:blip r:embed="rId2" cstate="email">
            <a:alphaModFix amt="20000"/>
            <a:extLst>
              <a:ext uri="{28A0092B-C50C-407E-A947-70E740481C1C}">
                <a14:useLocalDpi xmlns:a14="http://schemas.microsoft.com/office/drawing/2010/main"/>
              </a:ext>
            </a:extLst>
          </a:blip>
          <a:stretch>
            <a:fillRect/>
          </a:stretch>
        </p:blipFill>
        <p:spPr>
          <a:xfrm>
            <a:off x="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329193" cy="1704942"/>
          </a:xfrm>
        </p:spPr>
        <p:txBody>
          <a:bodyPr vert="horz" lIns="0" tIns="45720" rIns="0" bIns="45720" rtlCol="0" anchor="b">
            <a:normAutofit/>
          </a:bodyPr>
          <a:lstStyle>
            <a:lvl1pPr>
              <a:lnSpc>
                <a:spcPct val="100000"/>
              </a:lnSpc>
              <a:spcBef>
                <a:spcPts val="0"/>
              </a:spcBef>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2" y="3640704"/>
            <a:ext cx="4329194" cy="2336749"/>
          </a:xfrm>
        </p:spPr>
        <p:txBody>
          <a:bodyPr lIns="0" rIns="0">
            <a:normAutofit/>
          </a:bodyPr>
          <a:lstStyle>
            <a:lvl1pPr marL="173038" indent="-173038">
              <a:lnSpc>
                <a:spcPct val="150000"/>
              </a:lnSpc>
              <a:spcBef>
                <a:spcPts val="0"/>
              </a:spcBef>
              <a:buSzPct val="70000"/>
              <a:buFont typeface="Arial" panose="020B0604020202020204" pitchFamily="34" charset="0"/>
              <a:buChar char="•"/>
              <a:tabLst/>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Text</a:t>
            </a:r>
          </a:p>
          <a:p>
            <a:r>
              <a:rPr lang="en-US" dirty="0"/>
              <a:t>Text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8" name="Picture 7">
            <a:extLst>
              <a:ext uri="{FF2B5EF4-FFF2-40B4-BE49-F238E27FC236}">
                <a16:creationId xmlns:a16="http://schemas.microsoft.com/office/drawing/2014/main" id="{6D305D80-ACA0-3B44-965C-F48D54EE12FB}"/>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9" name="Footer Placeholder 2">
            <a:extLst>
              <a:ext uri="{FF2B5EF4-FFF2-40B4-BE49-F238E27FC236}">
                <a16:creationId xmlns:a16="http://schemas.microsoft.com/office/drawing/2014/main" id="{2D844B7B-FA0F-40BA-821C-F799A94DD58F}"/>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2" name="Slide Number Placeholder 3">
            <a:extLst>
              <a:ext uri="{FF2B5EF4-FFF2-40B4-BE49-F238E27FC236}">
                <a16:creationId xmlns:a16="http://schemas.microsoft.com/office/drawing/2014/main" id="{3819C129-564B-4B35-90DD-4DA6257B7D95}"/>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415434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secHead" preserve="1">
  <p:cSld name="OOW Feature Right V2">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235CFAFF-A02A-3C47-8BEF-C0EB011E7FEF}"/>
              </a:ext>
            </a:extLst>
          </p:cNvPr>
          <p:cNvPicPr>
            <a:picLocks noChangeAspect="1"/>
          </p:cNvPicPr>
          <p:nvPr userDrawn="1"/>
        </p:nvPicPr>
        <p:blipFill>
          <a:blip r:embed="rId2" cstate="email">
            <a:alphaModFix amt="15000"/>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1371601"/>
            <a:ext cx="4329193" cy="1704942"/>
          </a:xfrm>
        </p:spPr>
        <p:txBody>
          <a:bodyPr vert="horz" lIns="0" tIns="45720" rIns="0" bIns="45720" rtlCol="0" anchor="b">
            <a:normAutofit/>
          </a:bodyPr>
          <a:lstStyle>
            <a:lvl1pPr>
              <a:lnSpc>
                <a:spcPct val="100000"/>
              </a:lnSpc>
              <a:spcBef>
                <a:spcPts val="0"/>
              </a:spcBef>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640704"/>
            <a:ext cx="4329194" cy="2336749"/>
          </a:xfrm>
        </p:spPr>
        <p:txBody>
          <a:bodyPr lIns="0" rIns="0">
            <a:normAutofit/>
          </a:bodyPr>
          <a:lstStyle>
            <a:lvl1pPr marL="173038" indent="-173038">
              <a:lnSpc>
                <a:spcPct val="150000"/>
              </a:lnSpc>
              <a:spcBef>
                <a:spcPts val="0"/>
              </a:spcBef>
              <a:buSzPct val="70000"/>
              <a:buFont typeface="Arial" panose="020B0604020202020204" pitchFamily="34" charset="0"/>
              <a:buChar char="•"/>
              <a:tabLst/>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Text</a:t>
            </a:r>
          </a:p>
          <a:p>
            <a:r>
              <a:rPr lang="en-US" dirty="0"/>
              <a:t>Text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8096"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74ADEFE-E4E6-E843-B80B-BD54B537008C}"/>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9" name="Footer Placeholder 2">
            <a:extLst>
              <a:ext uri="{FF2B5EF4-FFF2-40B4-BE49-F238E27FC236}">
                <a16:creationId xmlns:a16="http://schemas.microsoft.com/office/drawing/2014/main" id="{FB385BA5-E77E-4530-8410-F03870441B89}"/>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3" name="Slide Number Placeholder 3">
            <a:extLst>
              <a:ext uri="{FF2B5EF4-FFF2-40B4-BE49-F238E27FC236}">
                <a16:creationId xmlns:a16="http://schemas.microsoft.com/office/drawing/2014/main" id="{A23CC3C2-55A7-4E27-8F43-002FC189EE42}"/>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4382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OOW Artwork Left">
    <p:spTree>
      <p:nvGrpSpPr>
        <p:cNvPr id="1" name=""/>
        <p:cNvGrpSpPr/>
        <p:nvPr/>
      </p:nvGrpSpPr>
      <p:grpSpPr>
        <a:xfrm>
          <a:off x="0" y="0"/>
          <a:ext cx="0" cy="0"/>
          <a:chOff x="0" y="0"/>
          <a:chExt cx="0" cy="0"/>
        </a:xfrm>
      </p:grpSpPr>
      <p:pic>
        <p:nvPicPr>
          <p:cNvPr id="6" name="Picture 5" descr="A close up of an animal&#10;&#10;Description automatically generated">
            <a:extLst>
              <a:ext uri="{FF2B5EF4-FFF2-40B4-BE49-F238E27FC236}">
                <a16:creationId xmlns:a16="http://schemas.microsoft.com/office/drawing/2014/main" id="{0D88796B-8BA6-A048-A94C-A3000E861515}"/>
              </a:ext>
            </a:extLst>
          </p:cNvPr>
          <p:cNvPicPr>
            <a:picLocks noChangeAspect="1"/>
          </p:cNvPicPr>
          <p:nvPr userDrawn="1"/>
        </p:nvPicPr>
        <p:blipFill>
          <a:blip r:embed="rId2" cstate="email">
            <a:alphaModFix amt="30000"/>
            <a:extLst>
              <a:ext uri="{28A0092B-C50C-407E-A947-70E740481C1C}">
                <a14:useLocalDpi xmlns:a14="http://schemas.microsoft.com/office/drawing/2010/main"/>
              </a:ext>
            </a:extLst>
          </a:blip>
          <a:stretch>
            <a:fillRect/>
          </a:stretch>
        </p:blipFill>
        <p:spPr>
          <a:xfrm>
            <a:off x="7490614" y="-471459"/>
            <a:ext cx="7541567" cy="2875222"/>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812163" cy="1704942"/>
          </a:xfrm>
        </p:spPr>
        <p:txBody>
          <a:bodyPr vert="horz" lIns="0" tIns="45720" rIns="0" bIns="45720" rtlCol="0" anchor="b">
            <a:normAutofit/>
          </a:bodyPr>
          <a:lstStyle>
            <a:lvl1pPr>
              <a:lnSpc>
                <a:spcPct val="100000"/>
              </a:lnSpc>
              <a:spcBef>
                <a:spcPts val="0"/>
              </a:spcBef>
              <a:defRPr lang="en-US" sz="2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2" y="3640704"/>
            <a:ext cx="4812164" cy="2336749"/>
          </a:xfrm>
        </p:spPr>
        <p:txBody>
          <a:bodyPr lIns="0" rIns="0">
            <a:normAutofit/>
          </a:bodyPr>
          <a:lstStyle>
            <a:lvl1pPr marL="0" indent="0">
              <a:lnSpc>
                <a:spcPts val="2200"/>
              </a:lnSpc>
              <a:spcBef>
                <a:spcPts val="0"/>
              </a:spcBef>
              <a:buSzPct val="70000"/>
              <a:buFont typeface="Arial" panose="020B0604020202020204" pitchFamily="34" charset="0"/>
              <a:buNone/>
              <a:tabLst/>
              <a:defRPr sz="14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Text goes here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5963059-FBAB-5040-89A3-4CBF1B88B3F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5882" b="5366"/>
          <a:stretch/>
        </p:blipFill>
        <p:spPr>
          <a:xfrm>
            <a:off x="755685" y="755354"/>
            <a:ext cx="5347242" cy="5338988"/>
          </a:xfrm>
          <a:prstGeom prst="rect">
            <a:avLst/>
          </a:prstGeom>
        </p:spPr>
      </p:pic>
      <p:sp>
        <p:nvSpPr>
          <p:cNvPr id="5" name="Picture Placeholder 4">
            <a:extLst>
              <a:ext uri="{FF2B5EF4-FFF2-40B4-BE49-F238E27FC236}">
                <a16:creationId xmlns:a16="http://schemas.microsoft.com/office/drawing/2014/main" id="{77ABEDA1-987B-F24F-94CE-9075F52FE90A}"/>
              </a:ext>
            </a:extLst>
          </p:cNvPr>
          <p:cNvSpPr>
            <a:spLocks noGrp="1"/>
          </p:cNvSpPr>
          <p:nvPr>
            <p:ph type="pic" sz="quarter" idx="10" hasCustomPrompt="1"/>
          </p:nvPr>
        </p:nvSpPr>
        <p:spPr>
          <a:xfrm>
            <a:off x="755683" y="755352"/>
            <a:ext cx="5347243" cy="5338989"/>
          </a:xfrm>
        </p:spPr>
        <p:txBody>
          <a:bodyPr/>
          <a:lstStyle>
            <a:lvl1pPr>
              <a:defRPr/>
            </a:lvl1pPr>
          </a:lstStyle>
          <a:p>
            <a:r>
              <a:rPr lang="en-US" dirty="0"/>
              <a:t>Insert Picture Here</a:t>
            </a:r>
          </a:p>
        </p:txBody>
      </p:sp>
      <p:pic>
        <p:nvPicPr>
          <p:cNvPr id="11" name="Picture 10">
            <a:extLst>
              <a:ext uri="{FF2B5EF4-FFF2-40B4-BE49-F238E27FC236}">
                <a16:creationId xmlns:a16="http://schemas.microsoft.com/office/drawing/2014/main" id="{25E80F25-0F32-074C-BDA9-4C368AFFDE83}"/>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2" name="Footer Placeholder 2">
            <a:extLst>
              <a:ext uri="{FF2B5EF4-FFF2-40B4-BE49-F238E27FC236}">
                <a16:creationId xmlns:a16="http://schemas.microsoft.com/office/drawing/2014/main" id="{980FA7A6-796E-431E-9CDB-2CE68AE405CD}"/>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6" name="Slide Number Placeholder 3">
            <a:extLst>
              <a:ext uri="{FF2B5EF4-FFF2-40B4-BE49-F238E27FC236}">
                <a16:creationId xmlns:a16="http://schemas.microsoft.com/office/drawing/2014/main" id="{61288AE1-C9E0-4E83-9B70-D8FC88197820}"/>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705212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OOW Art Full Lef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9678BAA-BB47-F24C-8303-EFF8DB647BD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6096000" cy="6858000"/>
          </a:xfrm>
          <a:prstGeom prst="rect">
            <a:avLst/>
          </a:prstGeom>
        </p:spPr>
      </p:pic>
      <p:pic>
        <p:nvPicPr>
          <p:cNvPr id="6" name="Picture 5" descr="A close up of an animal&#10;&#10;Description automatically generated">
            <a:extLst>
              <a:ext uri="{FF2B5EF4-FFF2-40B4-BE49-F238E27FC236}">
                <a16:creationId xmlns:a16="http://schemas.microsoft.com/office/drawing/2014/main" id="{0D88796B-8BA6-A048-A94C-A3000E861515}"/>
              </a:ext>
            </a:extLst>
          </p:cNvPr>
          <p:cNvPicPr>
            <a:picLocks noChangeAspect="1"/>
          </p:cNvPicPr>
          <p:nvPr userDrawn="1"/>
        </p:nvPicPr>
        <p:blipFill>
          <a:blip r:embed="rId3" cstate="email">
            <a:alphaModFix amt="30000"/>
            <a:extLst>
              <a:ext uri="{28A0092B-C50C-407E-A947-70E740481C1C}">
                <a14:useLocalDpi xmlns:a14="http://schemas.microsoft.com/office/drawing/2010/main"/>
              </a:ext>
            </a:extLst>
          </a:blip>
          <a:stretch>
            <a:fillRect/>
          </a:stretch>
        </p:blipFill>
        <p:spPr>
          <a:xfrm>
            <a:off x="7490614" y="-471459"/>
            <a:ext cx="7541567" cy="2875222"/>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813044" cy="1704942"/>
          </a:xfrm>
        </p:spPr>
        <p:txBody>
          <a:bodyPr vert="horz" lIns="0" tIns="45720" rIns="0" bIns="45720" rtlCol="0" anchor="b">
            <a:normAutofit/>
          </a:bodyPr>
          <a:lstStyle>
            <a:lvl1pPr>
              <a:lnSpc>
                <a:spcPct val="100000"/>
              </a:lnSpc>
              <a:spcBef>
                <a:spcPts val="0"/>
              </a:spcBef>
              <a:defRPr lang="en-US" sz="2400" b="1" i="0" kern="1200" dirty="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1" y="3640704"/>
            <a:ext cx="4813045" cy="2336749"/>
          </a:xfrm>
        </p:spPr>
        <p:txBody>
          <a:bodyPr lIns="0" rIns="0">
            <a:normAutofit/>
          </a:bodyPr>
          <a:lstStyle>
            <a:lvl1pPr marL="0" indent="0">
              <a:lnSpc>
                <a:spcPts val="2200"/>
              </a:lnSpc>
              <a:spcBef>
                <a:spcPts val="0"/>
              </a:spcBef>
              <a:buSzPct val="70000"/>
              <a:buFont typeface="Arial" panose="020B0604020202020204" pitchFamily="34" charset="0"/>
              <a:buNone/>
              <a:tabLst/>
              <a:defRPr lang="en-US" sz="1400" b="0" i="0" kern="1200" dirty="0" smtClean="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Text goes here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id="{F8E16E96-D554-F34B-94E1-1E4632AAAFAF}"/>
              </a:ext>
            </a:extLst>
          </p:cNvPr>
          <p:cNvSpPr>
            <a:spLocks noGrp="1"/>
          </p:cNvSpPr>
          <p:nvPr>
            <p:ph type="pic" sz="quarter" idx="10"/>
          </p:nvPr>
        </p:nvSpPr>
        <p:spPr>
          <a:xfrm>
            <a:off x="0" y="0"/>
            <a:ext cx="6096000" cy="6858000"/>
          </a:xfrm>
        </p:spPr>
        <p:txBody>
          <a:bodyPr/>
          <a:lstStyle/>
          <a:p>
            <a:endParaRPr lang="en-US"/>
          </a:p>
        </p:txBody>
      </p:sp>
      <p:pic>
        <p:nvPicPr>
          <p:cNvPr id="10" name="Picture 9">
            <a:extLst>
              <a:ext uri="{FF2B5EF4-FFF2-40B4-BE49-F238E27FC236}">
                <a16:creationId xmlns:a16="http://schemas.microsoft.com/office/drawing/2014/main" id="{26E16746-5DD3-614B-8EA5-48CAD541914E}"/>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1" name="Footer Placeholder 2">
            <a:extLst>
              <a:ext uri="{FF2B5EF4-FFF2-40B4-BE49-F238E27FC236}">
                <a16:creationId xmlns:a16="http://schemas.microsoft.com/office/drawing/2014/main" id="{B07CC20E-FFBB-4F16-BFE6-82345BBA32AF}"/>
              </a:ext>
            </a:extLst>
          </p:cNvPr>
          <p:cNvSpPr>
            <a:spLocks noGrp="1"/>
          </p:cNvSpPr>
          <p:nvPr>
            <p:ph type="ftr" sz="quarter" idx="21"/>
          </p:nvPr>
        </p:nvSpPr>
        <p:spPr>
          <a:xfrm>
            <a:off x="7003786"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6" name="Slide Number Placeholder 3">
            <a:extLst>
              <a:ext uri="{FF2B5EF4-FFF2-40B4-BE49-F238E27FC236}">
                <a16:creationId xmlns:a16="http://schemas.microsoft.com/office/drawing/2014/main" id="{56EC3DCF-0D13-4BCB-9B24-054B419A703E}"/>
              </a:ext>
            </a:extLst>
          </p:cNvPr>
          <p:cNvSpPr>
            <a:spLocks noGrp="1"/>
          </p:cNvSpPr>
          <p:nvPr>
            <p:ph type="sldNum" sz="quarter" idx="22"/>
          </p:nvPr>
        </p:nvSpPr>
        <p:spPr>
          <a:xfrm>
            <a:off x="6617343"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681893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ooter Placeholder 2">
            <a:extLst>
              <a:ext uri="{FF2B5EF4-FFF2-40B4-BE49-F238E27FC236}">
                <a16:creationId xmlns:a16="http://schemas.microsoft.com/office/drawing/2014/main" id="{1ECFD914-A21B-4BE1-BD3B-F9AF5DB0A09F}"/>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7" name="Slide Number Placeholder 3">
            <a:extLst>
              <a:ext uri="{FF2B5EF4-FFF2-40B4-BE49-F238E27FC236}">
                <a16:creationId xmlns:a16="http://schemas.microsoft.com/office/drawing/2014/main" id="{69DE1147-F454-431C-94F4-9E621D335786}"/>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577428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Safe Harbor RevRec Star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85F8D10-D7C7-384F-BEF4-6699AC6D6831}"/>
              </a:ext>
            </a:extLst>
          </p:cNvPr>
          <p:cNvSpPr txBox="1"/>
          <p:nvPr userDrawn="1"/>
        </p:nvSpPr>
        <p:spPr>
          <a:xfrm>
            <a:off x="678195" y="2302160"/>
            <a:ext cx="10675910" cy="3693319"/>
          </a:xfrm>
          <a:prstGeom prst="rect">
            <a:avLst/>
          </a:prstGeom>
          <a:noFill/>
        </p:spPr>
        <p:txBody>
          <a:bodyPr wrap="square" rtlCol="0">
            <a:spAutoFit/>
          </a:bodyPr>
          <a:lstStyle/>
          <a:p>
            <a:pPr marL="0" indent="0">
              <a:buNone/>
            </a:pPr>
            <a:r>
              <a:rPr lang="en-US" sz="1800" b="0" i="0" dirty="0">
                <a:solidFill>
                  <a:schemeClr val="bg1"/>
                </a:solidFill>
                <a:latin typeface="Oracle Sans Light" panose="020B0403020204020204" pitchFamily="34" charset="0"/>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a:p>
            <a:pPr marL="0" indent="0">
              <a:buNone/>
            </a:pPr>
            <a:endParaRPr lang="en-US" sz="1800" b="0" i="0" dirty="0">
              <a:solidFill>
                <a:schemeClr val="bg1"/>
              </a:solidFill>
              <a:latin typeface="Oracle Sans Light" panose="020B0403020204020204" pitchFamily="34" charset="0"/>
              <a:cs typeface="Oracle Sans Light" panose="020B0403020204020204" pitchFamily="34" charset="0"/>
            </a:endParaRPr>
          </a:p>
          <a:p>
            <a:r>
              <a:rPr lang="en-US" sz="1800" b="0" i="0" kern="1200" dirty="0">
                <a:solidFill>
                  <a:schemeClr val="bg1"/>
                </a:solidFill>
                <a:latin typeface="Oracle Sans Light" panose="020B0403020204020204" pitchFamily="34" charset="0"/>
                <a:ea typeface="+mn-ea"/>
                <a:cs typeface="Oracle Sans Light" panose="020B0403020204020204" pitchFamily="34" charset="0"/>
              </a:rPr>
              <a:t>Statements in this presentation relating to Oracle’s future plans, expectations, beliefs, intentions and prospects are “forward-looking statements” and are subject to material risks and uncertainties. A detailed discussion of these factors and other risks that affect our business is contained in Oracle’s Securities and Exchange Commission (SEC) filings, including our most recent reports on Form 10-K and Form 10-Q under the heading “Risk Factors.” These filings are available on the SEC’s website or on Oracle’s website at </a:t>
            </a:r>
            <a:r>
              <a:rPr lang="en-US" sz="1800" b="0" i="0" kern="1200" dirty="0">
                <a:solidFill>
                  <a:schemeClr val="bg1"/>
                </a:solidFill>
                <a:latin typeface="Oracle Sans Light" panose="020B0403020204020204" pitchFamily="34" charset="0"/>
                <a:ea typeface="+mn-ea"/>
                <a:cs typeface="Oracle Sans Light" panose="020B0403020204020204" pitchFamily="34" charset="0"/>
                <a:hlinkClick r:id="rId2">
                  <a:extLst>
                    <a:ext uri="{A12FA001-AC4F-418D-AE19-62706E023703}">
                      <ahyp:hlinkClr xmlns:ahyp="http://schemas.microsoft.com/office/drawing/2018/hyperlinkcolor" val="tx"/>
                    </a:ext>
                  </a:extLst>
                </a:hlinkClick>
              </a:rPr>
              <a:t>http://www.oracle.com/investor</a:t>
            </a:r>
            <a:r>
              <a:rPr lang="en-US" sz="1800" b="0" i="0" kern="1200" dirty="0">
                <a:solidFill>
                  <a:schemeClr val="bg1"/>
                </a:solidFill>
                <a:latin typeface="Oracle Sans Light" panose="020B0403020204020204" pitchFamily="34" charset="0"/>
                <a:ea typeface="+mn-ea"/>
                <a:cs typeface="Oracle Sans Light" panose="020B0403020204020204" pitchFamily="34" charset="0"/>
              </a:rPr>
              <a:t>. All information in this presentation is current as of September 2019 and Oracle undertakes no duty to update any statement in light of new information or future events.</a:t>
            </a:r>
          </a:p>
        </p:txBody>
      </p:sp>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3" cstate="email">
            <a:alphaModFix amt="20000"/>
            <a:extLst>
              <a:ext uri="{28A0092B-C50C-407E-A947-70E740481C1C}">
                <a14:useLocalDpi xmlns:a14="http://schemas.microsoft.com/office/drawing/2010/main"/>
              </a:ext>
            </a:extLst>
          </a:blip>
          <a:srcRect r="29573"/>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0C5EC1D-19D0-DE44-8368-6C242495923F}"/>
              </a:ext>
            </a:extLst>
          </p:cNvPr>
          <p:cNvSpPr txBox="1"/>
          <p:nvPr userDrawn="1"/>
        </p:nvSpPr>
        <p:spPr>
          <a:xfrm>
            <a:off x="678195" y="1267796"/>
            <a:ext cx="6034295" cy="369332"/>
          </a:xfrm>
          <a:prstGeom prst="rect">
            <a:avLst/>
          </a:prstGeom>
          <a:noFill/>
        </p:spPr>
        <p:txBody>
          <a:bodyPr wrap="square" rtlCol="0">
            <a:spAutoFit/>
          </a:bodyPr>
          <a:lstStyle/>
          <a:p>
            <a:r>
              <a:rPr lang="en-US" b="1" i="0" dirty="0">
                <a:solidFill>
                  <a:schemeClr val="bg1"/>
                </a:solidFill>
                <a:latin typeface="Oracle Sans" panose="020B0503020204020204" pitchFamily="34" charset="0"/>
                <a:cs typeface="Oracle Sans" panose="020B0503020204020204" pitchFamily="34" charset="0"/>
              </a:rPr>
              <a:t>Safe Harbor</a:t>
            </a:r>
          </a:p>
        </p:txBody>
      </p:sp>
      <p:pic>
        <p:nvPicPr>
          <p:cNvPr id="10" name="Picture 9">
            <a:extLst>
              <a:ext uri="{FF2B5EF4-FFF2-40B4-BE49-F238E27FC236}">
                <a16:creationId xmlns:a16="http://schemas.microsoft.com/office/drawing/2014/main" id="{E861C541-A3FC-F74D-8C8E-1CDBE0F567B6}"/>
              </a:ext>
            </a:extLst>
          </p:cNvPr>
          <p:cNvPicPr>
            <a:picLocks noChangeAspect="1"/>
          </p:cNvPicPr>
          <p:nvPr userDrawn="1"/>
        </p:nvPicPr>
        <p:blipFill>
          <a:blip r:embed="rId5"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1" name="Footer Placeholder 2">
            <a:extLst>
              <a:ext uri="{FF2B5EF4-FFF2-40B4-BE49-F238E27FC236}">
                <a16:creationId xmlns:a16="http://schemas.microsoft.com/office/drawing/2014/main" id="{4B27755D-9E01-453C-8CCA-8792A132943D}"/>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2" name="Slide Number Placeholder 3">
            <a:extLst>
              <a:ext uri="{FF2B5EF4-FFF2-40B4-BE49-F238E27FC236}">
                <a16:creationId xmlns:a16="http://schemas.microsoft.com/office/drawing/2014/main" id="{850BBA00-6582-4D36-BDBD-D4CD50E34F1A}"/>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55847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Safe Harbor RevRec En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85F8D10-D7C7-384F-BEF4-6699AC6D6831}"/>
              </a:ext>
            </a:extLst>
          </p:cNvPr>
          <p:cNvSpPr txBox="1"/>
          <p:nvPr userDrawn="1"/>
        </p:nvSpPr>
        <p:spPr>
          <a:xfrm>
            <a:off x="678195" y="2302160"/>
            <a:ext cx="10675910" cy="3693319"/>
          </a:xfrm>
          <a:prstGeom prst="rect">
            <a:avLst/>
          </a:prstGeom>
          <a:noFill/>
        </p:spPr>
        <p:txBody>
          <a:bodyPr wrap="square" rtlCol="0">
            <a:spAutoFit/>
          </a:bodyPr>
          <a:lstStyle/>
          <a:p>
            <a:pPr marL="0" indent="0">
              <a:buNone/>
            </a:pPr>
            <a:r>
              <a:rPr lang="en-US" sz="1800" b="0" i="0" dirty="0">
                <a:solidFill>
                  <a:schemeClr val="bg1"/>
                </a:solidFill>
                <a:latin typeface="Oracle Sans Light" panose="020B0403020204020204" pitchFamily="34" charset="0"/>
                <a:cs typeface="Oracle Sans Light" panose="020B0403020204020204" pitchFamily="34" charset="0"/>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a:p>
            <a:pPr marL="0" indent="0">
              <a:buNone/>
            </a:pPr>
            <a:endParaRPr lang="en-US" sz="1800" b="0" i="0" dirty="0">
              <a:solidFill>
                <a:schemeClr val="bg1"/>
              </a:solidFill>
              <a:latin typeface="Oracle Sans Light" panose="020B0403020204020204" pitchFamily="34" charset="0"/>
              <a:cs typeface="Oracle Sans Light" panose="020B0403020204020204" pitchFamily="34" charset="0"/>
            </a:endParaRPr>
          </a:p>
          <a:p>
            <a:r>
              <a:rPr lang="en-US" sz="1800" b="0" i="0" kern="1200" dirty="0">
                <a:solidFill>
                  <a:schemeClr val="bg1"/>
                </a:solidFill>
                <a:latin typeface="Oracle Sans Light" panose="020B0403020204020204" pitchFamily="34" charset="0"/>
                <a:ea typeface="+mn-ea"/>
                <a:cs typeface="Oracle Sans Light" panose="020B0403020204020204" pitchFamily="34" charset="0"/>
              </a:rPr>
              <a:t>Statements in this presentation relating to Oracle’s future plans, expectations, beliefs, intentions and prospects are “forward-looking statements” and are subject to material risks and uncertainties. A detailed discussion of these factors and other risks that affect our business is contained in Oracle’s Securities and Exchange Commission (SEC) filings, including our most recent reports on Form 10-K and Form 10-Q under the heading “Risk Factors.” These filings are available on the SEC’s website or on Oracle’s website at </a:t>
            </a:r>
            <a:r>
              <a:rPr lang="en-US" sz="1800" b="0" i="0" kern="1200" dirty="0">
                <a:solidFill>
                  <a:schemeClr val="bg1"/>
                </a:solidFill>
                <a:latin typeface="Oracle Sans Light" panose="020B0403020204020204" pitchFamily="34" charset="0"/>
                <a:ea typeface="+mn-ea"/>
                <a:cs typeface="Oracle Sans Light" panose="020B0403020204020204" pitchFamily="34" charset="0"/>
                <a:hlinkClick r:id="rId2">
                  <a:extLst>
                    <a:ext uri="{A12FA001-AC4F-418D-AE19-62706E023703}">
                      <ahyp:hlinkClr xmlns:ahyp="http://schemas.microsoft.com/office/drawing/2018/hyperlinkcolor" val="tx"/>
                    </a:ext>
                  </a:extLst>
                </a:hlinkClick>
              </a:rPr>
              <a:t>http://www.oracle.com/investor</a:t>
            </a:r>
            <a:r>
              <a:rPr lang="en-US" sz="1800" b="0" i="0" kern="1200" dirty="0">
                <a:solidFill>
                  <a:schemeClr val="bg1"/>
                </a:solidFill>
                <a:latin typeface="Oracle Sans Light" panose="020B0403020204020204" pitchFamily="34" charset="0"/>
                <a:ea typeface="+mn-ea"/>
                <a:cs typeface="Oracle Sans Light" panose="020B0403020204020204" pitchFamily="34" charset="0"/>
              </a:rPr>
              <a:t>. All information in this presentation is current as of September 2019 and Oracle undertakes no duty to update any statement in light of new information or future events.</a:t>
            </a:r>
          </a:p>
        </p:txBody>
      </p:sp>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3" cstate="email">
            <a:alphaModFix amt="20000"/>
            <a:extLst>
              <a:ext uri="{28A0092B-C50C-407E-A947-70E740481C1C}">
                <a14:useLocalDpi xmlns:a14="http://schemas.microsoft.com/office/drawing/2010/main"/>
              </a:ext>
            </a:extLst>
          </a:blip>
          <a:srcRect r="29573"/>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0C5EC1D-19D0-DE44-8368-6C242495923F}"/>
              </a:ext>
            </a:extLst>
          </p:cNvPr>
          <p:cNvSpPr txBox="1"/>
          <p:nvPr userDrawn="1"/>
        </p:nvSpPr>
        <p:spPr>
          <a:xfrm>
            <a:off x="678195" y="1267796"/>
            <a:ext cx="6034295" cy="369332"/>
          </a:xfrm>
          <a:prstGeom prst="rect">
            <a:avLst/>
          </a:prstGeom>
          <a:noFill/>
        </p:spPr>
        <p:txBody>
          <a:bodyPr wrap="square" rtlCol="0">
            <a:spAutoFit/>
          </a:bodyPr>
          <a:lstStyle/>
          <a:p>
            <a:r>
              <a:rPr lang="en-US" b="1" i="0" dirty="0">
                <a:solidFill>
                  <a:schemeClr val="bg1"/>
                </a:solidFill>
                <a:latin typeface="Oracle Sans" panose="020B0503020204020204" pitchFamily="34" charset="0"/>
                <a:cs typeface="Oracle Sans" panose="020B0503020204020204" pitchFamily="34" charset="0"/>
              </a:rPr>
              <a:t>Safe Harbor</a:t>
            </a:r>
          </a:p>
        </p:txBody>
      </p:sp>
      <p:pic>
        <p:nvPicPr>
          <p:cNvPr id="10" name="Picture 9">
            <a:extLst>
              <a:ext uri="{FF2B5EF4-FFF2-40B4-BE49-F238E27FC236}">
                <a16:creationId xmlns:a16="http://schemas.microsoft.com/office/drawing/2014/main" id="{58F490A4-145F-B042-A581-68EF5905AA7E}"/>
              </a:ext>
            </a:extLst>
          </p:cNvPr>
          <p:cNvPicPr>
            <a:picLocks noChangeAspect="1"/>
          </p:cNvPicPr>
          <p:nvPr userDrawn="1"/>
        </p:nvPicPr>
        <p:blipFill>
          <a:blip r:embed="rId5"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1" name="Footer Placeholder 2">
            <a:extLst>
              <a:ext uri="{FF2B5EF4-FFF2-40B4-BE49-F238E27FC236}">
                <a16:creationId xmlns:a16="http://schemas.microsoft.com/office/drawing/2014/main" id="{AB09F1C6-85B6-4E4E-BF50-3F77D65B1546}"/>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5" name="Slide Number Placeholder 3">
            <a:extLst>
              <a:ext uri="{FF2B5EF4-FFF2-40B4-BE49-F238E27FC236}">
                <a16:creationId xmlns:a16="http://schemas.microsoft.com/office/drawing/2014/main" id="{93D5FA2C-E528-4F41-BABF-A394E1C001D1}"/>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813194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D44B0-B7D7-5E46-B034-BCC7E3D7596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596956B-6237-854E-8A4D-FB8C836D75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B15A5E7-31D4-2F40-ABAB-61782F914AF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4927E89-B0B4-204A-BE2E-4E71F5B972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6841017-478C-2F46-A941-4E125B9F3E8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9F61682-FDFB-F04D-905D-4D8D69B2256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AFED9DF2-C669-EB4A-8121-B5F34A4E8CAA}"/>
              </a:ext>
            </a:extLst>
          </p:cNvPr>
          <p:cNvSpPr>
            <a:spLocks noGrp="1"/>
          </p:cNvSpPr>
          <p:nvPr>
            <p:ph type="ftr" sz="quarter" idx="11"/>
          </p:nvPr>
        </p:nvSpPr>
        <p:spPr/>
        <p:txBody>
          <a:bodyPr/>
          <a:lstStyle/>
          <a:p>
            <a:r>
              <a:rPr lang="en-US"/>
              <a:t>Copyright © 2019, Oracle and/or its affiliates. All rights reserved.</a:t>
            </a:r>
          </a:p>
        </p:txBody>
      </p:sp>
      <p:sp>
        <p:nvSpPr>
          <p:cNvPr id="9" name="Slide Number Placeholder 8">
            <a:extLst>
              <a:ext uri="{FF2B5EF4-FFF2-40B4-BE49-F238E27FC236}">
                <a16:creationId xmlns:a16="http://schemas.microsoft.com/office/drawing/2014/main" id="{6231D87A-E634-CC46-A731-65AD3F38AAD2}"/>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1933262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3EA5F-3609-F044-A6B4-5DE94108534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1B58A7D-1B4C-A143-93BC-D622680A5F72}"/>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AB9D96FA-C48E-CC48-B069-7341BC6F60E1}"/>
              </a:ext>
            </a:extLst>
          </p:cNvPr>
          <p:cNvSpPr>
            <a:spLocks noGrp="1"/>
          </p:cNvSpPr>
          <p:nvPr>
            <p:ph type="ftr" sz="quarter" idx="11"/>
          </p:nvPr>
        </p:nvSpPr>
        <p:spPr/>
        <p:txBody>
          <a:bodyPr/>
          <a:lstStyle/>
          <a:p>
            <a:r>
              <a:rPr lang="en-US"/>
              <a:t>Copyright © 2019, Oracle and/or its affiliates. All rights reserved.</a:t>
            </a:r>
          </a:p>
        </p:txBody>
      </p:sp>
      <p:sp>
        <p:nvSpPr>
          <p:cNvPr id="5" name="Slide Number Placeholder 4">
            <a:extLst>
              <a:ext uri="{FF2B5EF4-FFF2-40B4-BE49-F238E27FC236}">
                <a16:creationId xmlns:a16="http://schemas.microsoft.com/office/drawing/2014/main" id="{9D66034C-EBF9-AA4B-A298-402312303579}"/>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2488416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64AD80-1313-F441-BAF4-806FAE344EF5}"/>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995CC61B-30A8-8049-A5EB-A40A75828913}"/>
              </a:ext>
            </a:extLst>
          </p:cNvPr>
          <p:cNvSpPr>
            <a:spLocks noGrp="1"/>
          </p:cNvSpPr>
          <p:nvPr>
            <p:ph type="ftr" sz="quarter" idx="11"/>
          </p:nvPr>
        </p:nvSpPr>
        <p:spPr/>
        <p:txBody>
          <a:bodyPr/>
          <a:lstStyle/>
          <a:p>
            <a:r>
              <a:rPr lang="en-US"/>
              <a:t>Copyright © 2019, Oracle and/or its affiliates. All rights reserved.</a:t>
            </a:r>
          </a:p>
        </p:txBody>
      </p:sp>
      <p:sp>
        <p:nvSpPr>
          <p:cNvPr id="4" name="Slide Number Placeholder 3">
            <a:extLst>
              <a:ext uri="{FF2B5EF4-FFF2-40B4-BE49-F238E27FC236}">
                <a16:creationId xmlns:a16="http://schemas.microsoft.com/office/drawing/2014/main" id="{5EC5B38A-0849-0D45-A518-61B9BE37EB57}"/>
              </a:ext>
            </a:extLst>
          </p:cNvPr>
          <p:cNvSpPr>
            <a:spLocks noGrp="1"/>
          </p:cNvSpPr>
          <p:nvPr>
            <p:ph type="sldNum" sz="quarter" idx="12"/>
          </p:nvPr>
        </p:nvSpPr>
        <p:spPr/>
        <p:txBody>
          <a:bodyPr/>
          <a:lstStyle/>
          <a:p>
            <a:fld id="{EFED85E1-F0B0-2348-A9B3-41AEA4FCB4A1}" type="slidenum">
              <a:rPr lang="en-US" smtClean="0"/>
              <a:t>‹#›</a:t>
            </a:fld>
            <a:endParaRPr lang="en-US"/>
          </a:p>
        </p:txBody>
      </p:sp>
      <p:pic>
        <p:nvPicPr>
          <p:cNvPr id="5" name="Graphic 4">
            <a:extLst>
              <a:ext uri="{FF2B5EF4-FFF2-40B4-BE49-F238E27FC236}">
                <a16:creationId xmlns:a16="http://schemas.microsoft.com/office/drawing/2014/main" id="{42D317C4-8BF7-0F4F-A4B9-EFCD27A746D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85428" y="3138723"/>
            <a:ext cx="4421144" cy="580554"/>
          </a:xfrm>
          <a:prstGeom prst="rect">
            <a:avLst/>
          </a:prstGeom>
        </p:spPr>
      </p:pic>
    </p:spTree>
    <p:extLst>
      <p:ext uri="{BB962C8B-B14F-4D97-AF65-F5344CB8AC3E}">
        <p14:creationId xmlns:p14="http://schemas.microsoft.com/office/powerpoint/2010/main" val="1803209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D6AF6-1CD3-B94B-900E-381F728A757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3FA9330-2DE4-E348-B1E8-09F80E1678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EB8DC6B-66B3-354D-89DA-04CC35BE9E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90CBBD2-0BBF-C847-BCF4-E34F12B0632B}"/>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44CCFA59-B5B8-604B-80DA-71917E5CAA1E}"/>
              </a:ext>
            </a:extLst>
          </p:cNvPr>
          <p:cNvSpPr>
            <a:spLocks noGrp="1"/>
          </p:cNvSpPr>
          <p:nvPr>
            <p:ph type="ftr" sz="quarter" idx="11"/>
          </p:nvPr>
        </p:nvSpPr>
        <p:spPr/>
        <p:txBody>
          <a:bodyPr/>
          <a:lstStyle/>
          <a:p>
            <a:r>
              <a:rPr lang="en-US"/>
              <a:t>Copyright © 2019, Oracle and/or its affiliates. All rights reserved.</a:t>
            </a:r>
          </a:p>
        </p:txBody>
      </p:sp>
      <p:sp>
        <p:nvSpPr>
          <p:cNvPr id="7" name="Slide Number Placeholder 6">
            <a:extLst>
              <a:ext uri="{FF2B5EF4-FFF2-40B4-BE49-F238E27FC236}">
                <a16:creationId xmlns:a16="http://schemas.microsoft.com/office/drawing/2014/main" id="{F67D19F5-CB7A-5F46-AEA1-BA4E5CFFB0AF}"/>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2566899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8EE6E-07AB-3F4D-BA46-79C5BB2D23F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3D777891-4BE5-7E48-99FD-4C5AC9A25E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01E455FD-7372-E244-AD66-57112E43F2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C4B4D17-B384-DC4D-8FDA-C190BA826A63}"/>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71B2F1B5-647E-2640-80F6-8AC3EA5820C8}"/>
              </a:ext>
            </a:extLst>
          </p:cNvPr>
          <p:cNvSpPr>
            <a:spLocks noGrp="1"/>
          </p:cNvSpPr>
          <p:nvPr>
            <p:ph type="ftr" sz="quarter" idx="11"/>
          </p:nvPr>
        </p:nvSpPr>
        <p:spPr/>
        <p:txBody>
          <a:bodyPr/>
          <a:lstStyle/>
          <a:p>
            <a:r>
              <a:rPr lang="en-US"/>
              <a:t>Copyright © 2019, Oracle and/or its affiliates. All rights reserved.</a:t>
            </a:r>
          </a:p>
        </p:txBody>
      </p:sp>
      <p:sp>
        <p:nvSpPr>
          <p:cNvPr id="7" name="Slide Number Placeholder 6">
            <a:extLst>
              <a:ext uri="{FF2B5EF4-FFF2-40B4-BE49-F238E27FC236}">
                <a16:creationId xmlns:a16="http://schemas.microsoft.com/office/drawing/2014/main" id="{91254BCD-512D-4F44-ACD4-698EFBE2E332}"/>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4077975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image" Target="../media/image1.jpeg"/><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2DC923-8D1D-3D4A-8372-20375C28DD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82A2B28-DEBE-2B43-9237-8B150EA505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F3963F7-2225-A74A-B3C1-F9ACD964EF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b="0" i="0">
                <a:solidFill>
                  <a:schemeClr val="tx1">
                    <a:tint val="75000"/>
                  </a:schemeClr>
                </a:solidFill>
                <a:latin typeface="Oracle Sans Light" panose="020B0403020204020204" pitchFamily="34" charset="0"/>
                <a:cs typeface="Oracle Sans Light" panose="020B0403020204020204" pitchFamily="34" charset="0"/>
              </a:defRPr>
            </a:lvl1pPr>
          </a:lstStyle>
          <a:p>
            <a:endParaRPr lang="en-US"/>
          </a:p>
        </p:txBody>
      </p:sp>
      <p:sp>
        <p:nvSpPr>
          <p:cNvPr id="5" name="Footer Placeholder 4">
            <a:extLst>
              <a:ext uri="{FF2B5EF4-FFF2-40B4-BE49-F238E27FC236}">
                <a16:creationId xmlns:a16="http://schemas.microsoft.com/office/drawing/2014/main" id="{4CE3B4B9-D379-E44F-946E-E440CFDE11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b="0" i="0">
                <a:solidFill>
                  <a:schemeClr val="tx1">
                    <a:tint val="75000"/>
                  </a:schemeClr>
                </a:solidFill>
                <a:latin typeface="Oracle Sans Light" panose="020B0403020204020204" pitchFamily="34" charset="0"/>
                <a:cs typeface="Oracle Sans Light" panose="020B0403020204020204" pitchFamily="34" charset="0"/>
              </a:defRPr>
            </a:lvl1pPr>
          </a:lstStyle>
          <a:p>
            <a:r>
              <a:rPr lang="en-US"/>
              <a:t>Copyright © 2019, Oracle and/or its affiliates. All rights reserved.</a:t>
            </a:r>
            <a:endParaRPr lang="en-US" dirty="0"/>
          </a:p>
        </p:txBody>
      </p:sp>
      <p:sp>
        <p:nvSpPr>
          <p:cNvPr id="6" name="Slide Number Placeholder 5">
            <a:extLst>
              <a:ext uri="{FF2B5EF4-FFF2-40B4-BE49-F238E27FC236}">
                <a16:creationId xmlns:a16="http://schemas.microsoft.com/office/drawing/2014/main" id="{C1CB0904-CEE1-234B-957B-36E46F992E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b="0" i="0">
                <a:solidFill>
                  <a:schemeClr val="tx1">
                    <a:tint val="75000"/>
                  </a:schemeClr>
                </a:solidFill>
                <a:latin typeface="Oracle Sans Light" panose="020B0403020204020204" pitchFamily="34" charset="0"/>
                <a:cs typeface="Oracle Sans Light" panose="020B0403020204020204" pitchFamily="34" charset="0"/>
              </a:defRPr>
            </a:lvl1pPr>
          </a:lstStyle>
          <a:p>
            <a:fld id="{EFED85E1-F0B0-2348-A9B3-41AEA4FCB4A1}" type="slidenum">
              <a:rPr lang="en-US" smtClean="0"/>
              <a:pPr/>
              <a:t>‹#›</a:t>
            </a:fld>
            <a:endParaRPr lang="en-US"/>
          </a:p>
        </p:txBody>
      </p:sp>
      <p:pic>
        <p:nvPicPr>
          <p:cNvPr id="7" name="Picture 6">
            <a:extLst>
              <a:ext uri="{FF2B5EF4-FFF2-40B4-BE49-F238E27FC236}">
                <a16:creationId xmlns:a16="http://schemas.microsoft.com/office/drawing/2014/main" id="{7853B2A5-EB39-FF4F-BA17-988A4ECBD8BB}"/>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pic>
        <p:nvPicPr>
          <p:cNvPr id="8" name="Picture 7">
            <a:extLst>
              <a:ext uri="{FF2B5EF4-FFF2-40B4-BE49-F238E27FC236}">
                <a16:creationId xmlns:a16="http://schemas.microsoft.com/office/drawing/2014/main" id="{0224D87F-EB74-1043-A127-D4E78B792798}"/>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388030872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sldNum="0" hdr="0" dt="0"/>
  <p:txStyles>
    <p:titleStyle>
      <a:lvl1pPr algn="l" defTabSz="914400" rtl="0" eaLnBrk="1" latinLnBrk="0" hangingPunct="1">
        <a:lnSpc>
          <a:spcPct val="90000"/>
        </a:lnSpc>
        <a:spcBef>
          <a:spcPct val="0"/>
        </a:spcBef>
        <a:buNone/>
        <a:defRPr sz="4000" b="1" kern="1200">
          <a:solidFill>
            <a:schemeClr val="tx2"/>
          </a:solidFill>
          <a:latin typeface="Oracle Sans" panose="020B0503020204020204" pitchFamily="34" charset="0"/>
          <a:ea typeface="+mj-ea"/>
          <a:cs typeface="Oracle Sans" panose="020B0503020204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racle Sans" panose="020B0503020204020204" pitchFamily="34" charset="0"/>
          <a:ea typeface="+mn-ea"/>
          <a:cs typeface="Oracle Sans" panose="020B05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racle Sans" panose="020B0503020204020204" pitchFamily="34" charset="0"/>
          <a:ea typeface="+mn-ea"/>
          <a:cs typeface="Oracle Sans" panose="020B05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racle Sans" panose="020B0503020204020204" pitchFamily="34" charset="0"/>
          <a:ea typeface="+mn-ea"/>
          <a:cs typeface="Oracle Sans" panose="020B05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racle Sans" panose="020B0503020204020204" pitchFamily="34" charset="0"/>
          <a:ea typeface="+mn-ea"/>
          <a:cs typeface="Oracle Sans" panose="020B05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racle Sans" panose="020B0503020204020204" pitchFamily="34" charset="0"/>
          <a:ea typeface="+mn-ea"/>
          <a:cs typeface="Oracle Sans" panose="020B05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82723"/>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6839A-7020-4254-BB27-017A0258DE58}"/>
              </a:ext>
            </a:extLst>
          </p:cNvPr>
          <p:cNvSpPr>
            <a:spLocks noGrp="1"/>
          </p:cNvSpPr>
          <p:nvPr>
            <p:ph type="title"/>
          </p:nvPr>
        </p:nvSpPr>
        <p:spPr>
          <a:xfrm>
            <a:off x="838200" y="365125"/>
            <a:ext cx="10515600" cy="1325563"/>
          </a:xfrm>
          <a:prstGeom prst="rect">
            <a:avLst/>
          </a:prstGeom>
        </p:spPr>
        <p:txBody>
          <a:bodyPr vert="horz" lIns="0" tIns="45720" rIns="0" bIns="45720" rtlCol="0" anchor="ctr">
            <a:noAutofit/>
          </a:bodyPr>
          <a:lstStyle/>
          <a:p>
            <a:r>
              <a:rPr lang="en-US" dirty="0"/>
              <a:t>Headline</a:t>
            </a:r>
          </a:p>
        </p:txBody>
      </p:sp>
      <p:sp>
        <p:nvSpPr>
          <p:cNvPr id="3" name="Text Placeholder 2">
            <a:extLst>
              <a:ext uri="{FF2B5EF4-FFF2-40B4-BE49-F238E27FC236}">
                <a16:creationId xmlns:a16="http://schemas.microsoft.com/office/drawing/2014/main" id="{1F714D97-2391-495E-8C13-180C0EB286B9}"/>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a:extLst>
              <a:ext uri="{FF2B5EF4-FFF2-40B4-BE49-F238E27FC236}">
                <a16:creationId xmlns:a16="http://schemas.microsoft.com/office/drawing/2014/main" id="{D23B6C0B-A6D8-4755-9395-F94ECF5A0491}"/>
              </a:ext>
            </a:extLst>
          </p:cNvPr>
          <p:cNvPicPr>
            <a:picLocks noChangeAspect="1"/>
          </p:cNvPicPr>
          <p:nvPr userDrawn="1"/>
        </p:nvPicPr>
        <p:blipFill>
          <a:blip r:embed="rId34"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10" name="Slide Number Placeholder 9">
            <a:extLst>
              <a:ext uri="{FF2B5EF4-FFF2-40B4-BE49-F238E27FC236}">
                <a16:creationId xmlns:a16="http://schemas.microsoft.com/office/drawing/2014/main" id="{E446C395-84D2-B842-A7E3-2D0A40669127}"/>
              </a:ext>
            </a:extLst>
          </p:cNvPr>
          <p:cNvSpPr>
            <a:spLocks noGrp="1"/>
          </p:cNvSpPr>
          <p:nvPr>
            <p:ph type="sldNum" sz="quarter" idx="4"/>
          </p:nvPr>
        </p:nvSpPr>
        <p:spPr>
          <a:xfrm>
            <a:off x="757515" y="6356350"/>
            <a:ext cx="386443" cy="365125"/>
          </a:xfrm>
          <a:prstGeom prst="rect">
            <a:avLst/>
          </a:prstGeom>
        </p:spPr>
        <p:txBody>
          <a:bodyPr vert="horz" lIns="91440" tIns="45720" rIns="91440" bIns="45720" rtlCol="0" anchor="ctr"/>
          <a:lstStyle>
            <a:lvl1pPr algn="l">
              <a:defRPr sz="1000">
                <a:solidFill>
                  <a:schemeClr val="bg1"/>
                </a:solidFill>
                <a:latin typeface="+mn-lt"/>
                <a:cs typeface="Oracle Sans" panose="020B0503020204020204" pitchFamily="34" charset="0"/>
              </a:defRPr>
            </a:lvl1pPr>
          </a:lstStyle>
          <a:p>
            <a:fld id="{7C371504-33D9-B044-8C50-620C44A06CB1}" type="slidenum">
              <a:rPr lang="en-US" smtClean="0"/>
              <a:pPr/>
              <a:t>‹#›</a:t>
            </a:fld>
            <a:endParaRPr lang="en-US" dirty="0"/>
          </a:p>
        </p:txBody>
      </p:sp>
      <p:pic>
        <p:nvPicPr>
          <p:cNvPr id="8" name="Picture 7">
            <a:extLst>
              <a:ext uri="{FF2B5EF4-FFF2-40B4-BE49-F238E27FC236}">
                <a16:creationId xmlns:a16="http://schemas.microsoft.com/office/drawing/2014/main" id="{1EBF6404-9E78-844F-B5FC-770CD9591C85}"/>
              </a:ext>
            </a:extLst>
          </p:cNvPr>
          <p:cNvPicPr>
            <a:picLocks noChangeAspect="1"/>
          </p:cNvPicPr>
          <p:nvPr userDrawn="1"/>
        </p:nvPicPr>
        <p:blipFill>
          <a:blip r:embed="rId35" cstate="email">
            <a:extLst>
              <a:ext uri="{28A0092B-C50C-407E-A947-70E740481C1C}">
                <a14:useLocalDpi xmlns:a14="http://schemas.microsoft.com/office/drawing/2010/main"/>
              </a:ext>
            </a:extLst>
          </a:blip>
          <a:stretch>
            <a:fillRect/>
          </a:stretch>
        </p:blipFill>
        <p:spPr>
          <a:xfrm>
            <a:off x="11437197" y="6356350"/>
            <a:ext cx="501650" cy="501650"/>
          </a:xfrm>
          <a:prstGeom prst="rect">
            <a:avLst/>
          </a:prstGeom>
        </p:spPr>
      </p:pic>
      <p:sp>
        <p:nvSpPr>
          <p:cNvPr id="5" name="Footer Placeholder 4">
            <a:extLst>
              <a:ext uri="{FF2B5EF4-FFF2-40B4-BE49-F238E27FC236}">
                <a16:creationId xmlns:a16="http://schemas.microsoft.com/office/drawing/2014/main" id="{E6B168A7-4574-4FD8-965C-D37BC160EC82}"/>
              </a:ext>
            </a:extLst>
          </p:cNvPr>
          <p:cNvSpPr>
            <a:spLocks noGrp="1"/>
          </p:cNvSpPr>
          <p:nvPr>
            <p:ph type="ftr" sz="quarter" idx="3"/>
          </p:nvPr>
        </p:nvSpPr>
        <p:spPr>
          <a:xfrm>
            <a:off x="1143958" y="6356350"/>
            <a:ext cx="4114800" cy="365125"/>
          </a:xfrm>
          <a:prstGeom prst="rect">
            <a:avLst/>
          </a:prstGeom>
        </p:spPr>
        <p:txBody>
          <a:bodyPr vert="horz" lIns="91440" tIns="45720" rIns="91440" bIns="45720" rtlCol="0" anchor="ctr"/>
          <a:lstStyle>
            <a:lvl1pPr algn="l">
              <a:defRPr sz="1000">
                <a:solidFill>
                  <a:schemeClr val="bg1"/>
                </a:solidFill>
              </a:defRPr>
            </a:lvl1pPr>
          </a:lstStyle>
          <a:p>
            <a:r>
              <a:rPr lang="en-US"/>
              <a:t>Copyright © 2019 Oracle and/or its affiliates.</a:t>
            </a:r>
            <a:endParaRPr lang="en-US" dirty="0"/>
          </a:p>
        </p:txBody>
      </p:sp>
    </p:spTree>
    <p:extLst>
      <p:ext uri="{BB962C8B-B14F-4D97-AF65-F5344CB8AC3E}">
        <p14:creationId xmlns:p14="http://schemas.microsoft.com/office/powerpoint/2010/main" val="2914750258"/>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 id="2147483704" r:id="rId27"/>
    <p:sldLayoutId id="2147483705" r:id="rId28"/>
    <p:sldLayoutId id="2147483706" r:id="rId29"/>
    <p:sldLayoutId id="2147483707" r:id="rId30"/>
    <p:sldLayoutId id="2147483708" r:id="rId31"/>
    <p:sldLayoutId id="2147483709"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90000"/>
        </a:lnSpc>
        <a:spcBef>
          <a:spcPct val="0"/>
        </a:spcBef>
        <a:buNone/>
        <a:defRPr sz="4400" kern="1200">
          <a:solidFill>
            <a:schemeClr val="bg1"/>
          </a:solidFill>
          <a:latin typeface="Georgia" panose="02040502050405020303" pitchFamily="18" charset="0"/>
          <a:ea typeface="+mj-ea"/>
          <a:cs typeface="Oracle Sans" panose="020B0503020204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bg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C2912-9A01-462C-8E1C-B2750589D641}"/>
              </a:ext>
            </a:extLst>
          </p:cNvPr>
          <p:cNvSpPr>
            <a:spLocks noGrp="1"/>
          </p:cNvSpPr>
          <p:nvPr>
            <p:ph type="title"/>
          </p:nvPr>
        </p:nvSpPr>
        <p:spPr>
          <a:xfrm>
            <a:off x="838200" y="365125"/>
            <a:ext cx="10515600" cy="1325563"/>
          </a:xfrm>
        </p:spPr>
        <p:txBody>
          <a:bodyPr/>
          <a:lstStyle/>
          <a:p>
            <a:r>
              <a:rPr lang="en-US" dirty="0"/>
              <a:t>Person of Interest Recognition – I/O</a:t>
            </a:r>
          </a:p>
        </p:txBody>
      </p:sp>
      <p:sp>
        <p:nvSpPr>
          <p:cNvPr id="3" name="Content Placeholder 2">
            <a:extLst>
              <a:ext uri="{FF2B5EF4-FFF2-40B4-BE49-F238E27FC236}">
                <a16:creationId xmlns:a16="http://schemas.microsoft.com/office/drawing/2014/main" id="{C759AA39-4A40-445E-A0AF-0476FE8008F7}"/>
              </a:ext>
            </a:extLst>
          </p:cNvPr>
          <p:cNvSpPr>
            <a:spLocks noGrp="1"/>
          </p:cNvSpPr>
          <p:nvPr>
            <p:ph idx="1"/>
          </p:nvPr>
        </p:nvSpPr>
        <p:spPr/>
        <p:txBody>
          <a:bodyPr/>
          <a:lstStyle/>
          <a:p>
            <a:r>
              <a:rPr lang="en-US" dirty="0"/>
              <a:t>Face detection and face recognition techniques are used.</a:t>
            </a:r>
          </a:p>
          <a:p>
            <a:r>
              <a:rPr lang="en-US" dirty="0"/>
              <a:t>This is mainly targeting IoT sensors with mini server attached.</a:t>
            </a:r>
          </a:p>
          <a:p>
            <a:r>
              <a:rPr lang="en-US" dirty="0"/>
              <a:t>If the person of Interest can be recognized at local server before transferred to main server, it will fasten the speed and reduce the server traffic.</a:t>
            </a:r>
          </a:p>
          <a:p>
            <a:r>
              <a:rPr lang="en-US" dirty="0"/>
              <a:t>Hence, only final recognition result is output to the main server.</a:t>
            </a:r>
          </a:p>
        </p:txBody>
      </p:sp>
      <p:sp>
        <p:nvSpPr>
          <p:cNvPr id="4" name="Footer Placeholder 3">
            <a:extLst>
              <a:ext uri="{FF2B5EF4-FFF2-40B4-BE49-F238E27FC236}">
                <a16:creationId xmlns:a16="http://schemas.microsoft.com/office/drawing/2014/main" id="{6C40C41B-CBC4-4BBB-A4A6-4E087A83F34C}"/>
              </a:ext>
            </a:extLst>
          </p:cNvPr>
          <p:cNvSpPr>
            <a:spLocks noGrp="1"/>
          </p:cNvSpPr>
          <p:nvPr>
            <p:ph type="ftr" sz="quarter" idx="11"/>
          </p:nvPr>
        </p:nvSpPr>
        <p:spPr/>
        <p:txBody>
          <a:bodyPr/>
          <a:lstStyle/>
          <a:p>
            <a:r>
              <a:rPr lang="en-US"/>
              <a:t>Copyright © 2019, Oracle and/or its affiliates. All rights reserved.</a:t>
            </a:r>
          </a:p>
        </p:txBody>
      </p:sp>
    </p:spTree>
    <p:extLst>
      <p:ext uri="{BB962C8B-B14F-4D97-AF65-F5344CB8AC3E}">
        <p14:creationId xmlns:p14="http://schemas.microsoft.com/office/powerpoint/2010/main" val="1032539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22B18-502D-4CE6-9D00-D35125725900}"/>
              </a:ext>
            </a:extLst>
          </p:cNvPr>
          <p:cNvSpPr>
            <a:spLocks noGrp="1"/>
          </p:cNvSpPr>
          <p:nvPr>
            <p:ph type="title"/>
          </p:nvPr>
        </p:nvSpPr>
        <p:spPr/>
        <p:txBody>
          <a:bodyPr/>
          <a:lstStyle/>
          <a:p>
            <a:r>
              <a:rPr lang="en-US" dirty="0"/>
              <a:t>MTCNN</a:t>
            </a:r>
          </a:p>
        </p:txBody>
      </p:sp>
      <p:pic>
        <p:nvPicPr>
          <p:cNvPr id="7" name="Picture 6">
            <a:extLst>
              <a:ext uri="{FF2B5EF4-FFF2-40B4-BE49-F238E27FC236}">
                <a16:creationId xmlns:a16="http://schemas.microsoft.com/office/drawing/2014/main" id="{E155F8C3-09C1-4DAA-8494-C5B7FE12E50B}"/>
              </a:ext>
            </a:extLst>
          </p:cNvPr>
          <p:cNvPicPr>
            <a:picLocks noChangeAspect="1"/>
          </p:cNvPicPr>
          <p:nvPr/>
        </p:nvPicPr>
        <p:blipFill>
          <a:blip r:embed="rId2"/>
          <a:stretch>
            <a:fillRect/>
          </a:stretch>
        </p:blipFill>
        <p:spPr>
          <a:xfrm>
            <a:off x="2871787" y="2105025"/>
            <a:ext cx="6448425" cy="2647950"/>
          </a:xfrm>
          <a:prstGeom prst="rect">
            <a:avLst/>
          </a:prstGeom>
        </p:spPr>
      </p:pic>
    </p:spTree>
    <p:extLst>
      <p:ext uri="{BB962C8B-B14F-4D97-AF65-F5344CB8AC3E}">
        <p14:creationId xmlns:p14="http://schemas.microsoft.com/office/powerpoint/2010/main" val="672391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2253E-A804-4915-AA14-A7BA4C9EFBEF}"/>
              </a:ext>
            </a:extLst>
          </p:cNvPr>
          <p:cNvSpPr>
            <a:spLocks noGrp="1"/>
          </p:cNvSpPr>
          <p:nvPr>
            <p:ph type="title"/>
          </p:nvPr>
        </p:nvSpPr>
        <p:spPr/>
        <p:txBody>
          <a:bodyPr/>
          <a:lstStyle/>
          <a:p>
            <a:r>
              <a:rPr lang="en-MY" dirty="0"/>
              <a:t>Face Encoding</a:t>
            </a:r>
          </a:p>
        </p:txBody>
      </p:sp>
      <p:sp>
        <p:nvSpPr>
          <p:cNvPr id="3" name="Content Placeholder 2">
            <a:extLst>
              <a:ext uri="{FF2B5EF4-FFF2-40B4-BE49-F238E27FC236}">
                <a16:creationId xmlns:a16="http://schemas.microsoft.com/office/drawing/2014/main" id="{0D1BEA28-1ED1-4828-B737-A7D1214E69CD}"/>
              </a:ext>
            </a:extLst>
          </p:cNvPr>
          <p:cNvSpPr>
            <a:spLocks noGrp="1"/>
          </p:cNvSpPr>
          <p:nvPr>
            <p:ph idx="1"/>
          </p:nvPr>
        </p:nvSpPr>
        <p:spPr/>
        <p:txBody>
          <a:bodyPr>
            <a:normAutofit fontScale="92500"/>
          </a:bodyPr>
          <a:lstStyle/>
          <a:p>
            <a:r>
              <a:rPr lang="en-MY" dirty="0"/>
              <a:t>Face encoding is done through </a:t>
            </a:r>
            <a:r>
              <a:rPr lang="en-MY" dirty="0" err="1"/>
              <a:t>face_recognition</a:t>
            </a:r>
            <a:r>
              <a:rPr lang="en-MY" dirty="0"/>
              <a:t> python library developed by </a:t>
            </a:r>
            <a:r>
              <a:rPr lang="en-MY" dirty="0" err="1"/>
              <a:t>Ageitgey</a:t>
            </a:r>
            <a:r>
              <a:rPr lang="en-MY" dirty="0"/>
              <a:t>. This library is mainly based on open source </a:t>
            </a:r>
            <a:r>
              <a:rPr lang="en-MY" dirty="0" err="1"/>
              <a:t>Dlib</a:t>
            </a:r>
            <a:r>
              <a:rPr lang="en-MY" dirty="0"/>
              <a:t>.</a:t>
            </a:r>
          </a:p>
          <a:p>
            <a:r>
              <a:rPr lang="en-MY" dirty="0" err="1"/>
              <a:t>Face_recognition</a:t>
            </a:r>
            <a:r>
              <a:rPr lang="en-MY" dirty="0"/>
              <a:t> library return result in 128-bit code and hence suitable for face encoding.</a:t>
            </a:r>
          </a:p>
          <a:p>
            <a:r>
              <a:rPr lang="en-MY" dirty="0" err="1"/>
              <a:t>Face_recognition</a:t>
            </a:r>
            <a:r>
              <a:rPr lang="en-MY" dirty="0"/>
              <a:t> has several steps to refine and encode the face image:</a:t>
            </a:r>
          </a:p>
          <a:p>
            <a:pPr marL="0" indent="0">
              <a:buNone/>
            </a:pPr>
            <a:r>
              <a:rPr lang="en-MY" dirty="0"/>
              <a:t>   1. face detection using </a:t>
            </a:r>
            <a:r>
              <a:rPr lang="en-MY" dirty="0" err="1"/>
              <a:t>HoG</a:t>
            </a:r>
            <a:r>
              <a:rPr lang="en-MY" dirty="0"/>
              <a:t> (further refine bounding area from MTCNN in this project)</a:t>
            </a:r>
          </a:p>
          <a:p>
            <a:pPr marL="0" indent="0">
              <a:buNone/>
            </a:pPr>
            <a:r>
              <a:rPr lang="en-MY" dirty="0"/>
              <a:t>   2. </a:t>
            </a:r>
            <a:r>
              <a:rPr lang="en-MY" dirty="0" err="1"/>
              <a:t>dlib</a:t>
            </a:r>
            <a:r>
              <a:rPr lang="en-MY" dirty="0"/>
              <a:t> face landmark detection and face projection</a:t>
            </a:r>
          </a:p>
          <a:p>
            <a:pPr marL="0" indent="0">
              <a:buNone/>
            </a:pPr>
            <a:r>
              <a:rPr lang="en-MY" dirty="0"/>
              <a:t>   3. neural network trained using triplet loss for error computation</a:t>
            </a:r>
          </a:p>
        </p:txBody>
      </p:sp>
    </p:spTree>
    <p:extLst>
      <p:ext uri="{BB962C8B-B14F-4D97-AF65-F5344CB8AC3E}">
        <p14:creationId xmlns:p14="http://schemas.microsoft.com/office/powerpoint/2010/main" val="1715497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D60D7-9091-433E-9B60-62BEFD48612E}"/>
              </a:ext>
            </a:extLst>
          </p:cNvPr>
          <p:cNvSpPr>
            <a:spLocks noGrp="1"/>
          </p:cNvSpPr>
          <p:nvPr>
            <p:ph type="title"/>
          </p:nvPr>
        </p:nvSpPr>
        <p:spPr/>
        <p:txBody>
          <a:bodyPr/>
          <a:lstStyle/>
          <a:p>
            <a:r>
              <a:rPr lang="en-MY" dirty="0" err="1"/>
              <a:t>HoG</a:t>
            </a:r>
            <a:r>
              <a:rPr lang="en-MY" dirty="0"/>
              <a:t> Representation</a:t>
            </a:r>
          </a:p>
        </p:txBody>
      </p:sp>
      <p:sp>
        <p:nvSpPr>
          <p:cNvPr id="3" name="Content Placeholder 2">
            <a:extLst>
              <a:ext uri="{FF2B5EF4-FFF2-40B4-BE49-F238E27FC236}">
                <a16:creationId xmlns:a16="http://schemas.microsoft.com/office/drawing/2014/main" id="{BEBCF578-9760-46A1-B730-A5FF38CF9A07}"/>
              </a:ext>
            </a:extLst>
          </p:cNvPr>
          <p:cNvSpPr>
            <a:spLocks noGrp="1"/>
          </p:cNvSpPr>
          <p:nvPr>
            <p:ph idx="1"/>
          </p:nvPr>
        </p:nvSpPr>
        <p:spPr/>
        <p:txBody>
          <a:bodyPr/>
          <a:lstStyle/>
          <a:p>
            <a:endParaRPr lang="en-MY"/>
          </a:p>
        </p:txBody>
      </p:sp>
      <p:pic>
        <p:nvPicPr>
          <p:cNvPr id="4" name="Picture 3">
            <a:extLst>
              <a:ext uri="{FF2B5EF4-FFF2-40B4-BE49-F238E27FC236}">
                <a16:creationId xmlns:a16="http://schemas.microsoft.com/office/drawing/2014/main" id="{05B9B18F-33E9-4D86-8CAF-B10A1FE7A1CA}"/>
              </a:ext>
            </a:extLst>
          </p:cNvPr>
          <p:cNvPicPr>
            <a:picLocks noChangeAspect="1"/>
          </p:cNvPicPr>
          <p:nvPr/>
        </p:nvPicPr>
        <p:blipFill>
          <a:blip r:embed="rId2"/>
          <a:stretch>
            <a:fillRect/>
          </a:stretch>
        </p:blipFill>
        <p:spPr>
          <a:xfrm>
            <a:off x="2038350" y="1977655"/>
            <a:ext cx="8115300" cy="4723181"/>
          </a:xfrm>
          <a:prstGeom prst="rect">
            <a:avLst/>
          </a:prstGeom>
        </p:spPr>
      </p:pic>
    </p:spTree>
    <p:extLst>
      <p:ext uri="{BB962C8B-B14F-4D97-AF65-F5344CB8AC3E}">
        <p14:creationId xmlns:p14="http://schemas.microsoft.com/office/powerpoint/2010/main" val="4203308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04AC8-8FA8-4DBA-920C-7D5D4E12999E}"/>
              </a:ext>
            </a:extLst>
          </p:cNvPr>
          <p:cNvSpPr>
            <a:spLocks noGrp="1"/>
          </p:cNvSpPr>
          <p:nvPr>
            <p:ph type="title"/>
          </p:nvPr>
        </p:nvSpPr>
        <p:spPr/>
        <p:txBody>
          <a:bodyPr/>
          <a:lstStyle/>
          <a:p>
            <a:r>
              <a:rPr lang="en-MY" dirty="0" err="1"/>
              <a:t>HoG</a:t>
            </a:r>
            <a:r>
              <a:rPr lang="en-MY" dirty="0"/>
              <a:t> based Face Recognition</a:t>
            </a:r>
          </a:p>
        </p:txBody>
      </p:sp>
      <p:sp>
        <p:nvSpPr>
          <p:cNvPr id="3" name="Content Placeholder 2">
            <a:extLst>
              <a:ext uri="{FF2B5EF4-FFF2-40B4-BE49-F238E27FC236}">
                <a16:creationId xmlns:a16="http://schemas.microsoft.com/office/drawing/2014/main" id="{CB8ABA6D-C903-4D80-B2D7-AA66BD4445FB}"/>
              </a:ext>
            </a:extLst>
          </p:cNvPr>
          <p:cNvSpPr>
            <a:spLocks noGrp="1"/>
          </p:cNvSpPr>
          <p:nvPr>
            <p:ph idx="1"/>
          </p:nvPr>
        </p:nvSpPr>
        <p:spPr/>
        <p:txBody>
          <a:bodyPr/>
          <a:lstStyle/>
          <a:p>
            <a:endParaRPr lang="en-MY"/>
          </a:p>
        </p:txBody>
      </p:sp>
      <p:pic>
        <p:nvPicPr>
          <p:cNvPr id="4" name="Picture 3">
            <a:extLst>
              <a:ext uri="{FF2B5EF4-FFF2-40B4-BE49-F238E27FC236}">
                <a16:creationId xmlns:a16="http://schemas.microsoft.com/office/drawing/2014/main" id="{CBB5A78E-A6F7-4363-AB23-223D6432E810}"/>
              </a:ext>
            </a:extLst>
          </p:cNvPr>
          <p:cNvPicPr>
            <a:picLocks noChangeAspect="1"/>
          </p:cNvPicPr>
          <p:nvPr/>
        </p:nvPicPr>
        <p:blipFill>
          <a:blip r:embed="rId2"/>
          <a:stretch>
            <a:fillRect/>
          </a:stretch>
        </p:blipFill>
        <p:spPr>
          <a:xfrm>
            <a:off x="1976437" y="1610946"/>
            <a:ext cx="6710363" cy="4708891"/>
          </a:xfrm>
          <a:prstGeom prst="rect">
            <a:avLst/>
          </a:prstGeom>
        </p:spPr>
      </p:pic>
    </p:spTree>
    <p:extLst>
      <p:ext uri="{BB962C8B-B14F-4D97-AF65-F5344CB8AC3E}">
        <p14:creationId xmlns:p14="http://schemas.microsoft.com/office/powerpoint/2010/main" val="430200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AA0E0-C152-4F14-9B44-B99DBB26B35D}"/>
              </a:ext>
            </a:extLst>
          </p:cNvPr>
          <p:cNvSpPr>
            <a:spLocks noGrp="1"/>
          </p:cNvSpPr>
          <p:nvPr>
            <p:ph type="title"/>
          </p:nvPr>
        </p:nvSpPr>
        <p:spPr/>
        <p:txBody>
          <a:bodyPr/>
          <a:lstStyle/>
          <a:p>
            <a:r>
              <a:rPr lang="en-MY" dirty="0" err="1"/>
              <a:t>Face_recognition</a:t>
            </a:r>
            <a:r>
              <a:rPr lang="en-MY" dirty="0"/>
              <a:t> face re-projection </a:t>
            </a:r>
          </a:p>
        </p:txBody>
      </p:sp>
      <p:sp>
        <p:nvSpPr>
          <p:cNvPr id="3" name="Content Placeholder 2">
            <a:extLst>
              <a:ext uri="{FF2B5EF4-FFF2-40B4-BE49-F238E27FC236}">
                <a16:creationId xmlns:a16="http://schemas.microsoft.com/office/drawing/2014/main" id="{CE060B2A-7476-4AEC-8E60-3109DE2E1108}"/>
              </a:ext>
            </a:extLst>
          </p:cNvPr>
          <p:cNvSpPr>
            <a:spLocks noGrp="1"/>
          </p:cNvSpPr>
          <p:nvPr>
            <p:ph idx="1"/>
          </p:nvPr>
        </p:nvSpPr>
        <p:spPr/>
        <p:txBody>
          <a:bodyPr/>
          <a:lstStyle/>
          <a:p>
            <a:endParaRPr lang="en-MY"/>
          </a:p>
        </p:txBody>
      </p:sp>
      <p:pic>
        <p:nvPicPr>
          <p:cNvPr id="4" name="Picture 3">
            <a:extLst>
              <a:ext uri="{FF2B5EF4-FFF2-40B4-BE49-F238E27FC236}">
                <a16:creationId xmlns:a16="http://schemas.microsoft.com/office/drawing/2014/main" id="{E31C51DA-C55A-4C1E-A137-1F83DB8260CE}"/>
              </a:ext>
            </a:extLst>
          </p:cNvPr>
          <p:cNvPicPr>
            <a:picLocks noChangeAspect="1"/>
          </p:cNvPicPr>
          <p:nvPr/>
        </p:nvPicPr>
        <p:blipFill>
          <a:blip r:embed="rId2"/>
          <a:stretch>
            <a:fillRect/>
          </a:stretch>
        </p:blipFill>
        <p:spPr>
          <a:xfrm>
            <a:off x="1938337" y="2276475"/>
            <a:ext cx="8315325" cy="2305050"/>
          </a:xfrm>
          <a:prstGeom prst="rect">
            <a:avLst/>
          </a:prstGeom>
        </p:spPr>
      </p:pic>
    </p:spTree>
    <p:extLst>
      <p:ext uri="{BB962C8B-B14F-4D97-AF65-F5344CB8AC3E}">
        <p14:creationId xmlns:p14="http://schemas.microsoft.com/office/powerpoint/2010/main" val="601675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C718A-7322-4E69-B0CF-027F40A667CC}"/>
              </a:ext>
            </a:extLst>
          </p:cNvPr>
          <p:cNvSpPr>
            <a:spLocks noGrp="1"/>
          </p:cNvSpPr>
          <p:nvPr>
            <p:ph type="title"/>
          </p:nvPr>
        </p:nvSpPr>
        <p:spPr/>
        <p:txBody>
          <a:bodyPr/>
          <a:lstStyle/>
          <a:p>
            <a:r>
              <a:rPr lang="en-MY" dirty="0"/>
              <a:t>Face encoding</a:t>
            </a:r>
          </a:p>
        </p:txBody>
      </p:sp>
      <p:sp>
        <p:nvSpPr>
          <p:cNvPr id="3" name="Content Placeholder 2">
            <a:extLst>
              <a:ext uri="{FF2B5EF4-FFF2-40B4-BE49-F238E27FC236}">
                <a16:creationId xmlns:a16="http://schemas.microsoft.com/office/drawing/2014/main" id="{CCFA6A7C-3A39-45F8-9FA3-9539F4978039}"/>
              </a:ext>
            </a:extLst>
          </p:cNvPr>
          <p:cNvSpPr>
            <a:spLocks noGrp="1"/>
          </p:cNvSpPr>
          <p:nvPr>
            <p:ph idx="1"/>
          </p:nvPr>
        </p:nvSpPr>
        <p:spPr/>
        <p:txBody>
          <a:bodyPr>
            <a:normAutofit/>
          </a:bodyPr>
          <a:lstStyle/>
          <a:p>
            <a:r>
              <a:rPr lang="en-MY" dirty="0"/>
              <a:t>With DLIB face re-projection, </a:t>
            </a:r>
            <a:r>
              <a:rPr lang="en-MY" dirty="0" err="1"/>
              <a:t>Ageitgey</a:t>
            </a:r>
            <a:r>
              <a:rPr lang="en-MY" dirty="0"/>
              <a:t> is able to train a neural network with much less sample size. It defines the input to the network to have correct face alignment.</a:t>
            </a:r>
          </a:p>
          <a:p>
            <a:r>
              <a:rPr lang="en-MY" dirty="0" err="1"/>
              <a:t>Ageitgey’s</a:t>
            </a:r>
            <a:r>
              <a:rPr lang="en-MY" dirty="0"/>
              <a:t> network is computing triplet loss for error correction.</a:t>
            </a:r>
          </a:p>
          <a:p>
            <a:r>
              <a:rPr lang="en-MY" dirty="0"/>
              <a:t>Triplet loss computation means three images are input to the network at the same time. Though there are three images, all the image are going thru shared layers. (This means all three sub-networks are exactly the same layers with same weight)</a:t>
            </a:r>
          </a:p>
          <a:p>
            <a:endParaRPr lang="en-MY" dirty="0"/>
          </a:p>
        </p:txBody>
      </p:sp>
    </p:spTree>
    <p:extLst>
      <p:ext uri="{BB962C8B-B14F-4D97-AF65-F5344CB8AC3E}">
        <p14:creationId xmlns:p14="http://schemas.microsoft.com/office/powerpoint/2010/main" val="1286133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0A105-7C9A-47FC-A71A-665A5C6A6BAE}"/>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BC9670EF-097D-4156-92AB-06E4C363C257}"/>
              </a:ext>
            </a:extLst>
          </p:cNvPr>
          <p:cNvSpPr>
            <a:spLocks noGrp="1"/>
          </p:cNvSpPr>
          <p:nvPr>
            <p:ph idx="1"/>
          </p:nvPr>
        </p:nvSpPr>
        <p:spPr/>
        <p:txBody>
          <a:bodyPr/>
          <a:lstStyle/>
          <a:p>
            <a:endParaRPr lang="en-MY"/>
          </a:p>
        </p:txBody>
      </p:sp>
      <p:pic>
        <p:nvPicPr>
          <p:cNvPr id="4" name="Picture 3">
            <a:extLst>
              <a:ext uri="{FF2B5EF4-FFF2-40B4-BE49-F238E27FC236}">
                <a16:creationId xmlns:a16="http://schemas.microsoft.com/office/drawing/2014/main" id="{CBDE5F50-1CAB-4E5B-9993-2383CEA6CFE8}"/>
              </a:ext>
            </a:extLst>
          </p:cNvPr>
          <p:cNvPicPr>
            <a:picLocks noChangeAspect="1"/>
          </p:cNvPicPr>
          <p:nvPr/>
        </p:nvPicPr>
        <p:blipFill>
          <a:blip r:embed="rId2"/>
          <a:stretch>
            <a:fillRect/>
          </a:stretch>
        </p:blipFill>
        <p:spPr>
          <a:xfrm>
            <a:off x="2281237" y="895350"/>
            <a:ext cx="7629525" cy="5067300"/>
          </a:xfrm>
          <a:prstGeom prst="rect">
            <a:avLst/>
          </a:prstGeom>
        </p:spPr>
      </p:pic>
    </p:spTree>
    <p:extLst>
      <p:ext uri="{BB962C8B-B14F-4D97-AF65-F5344CB8AC3E}">
        <p14:creationId xmlns:p14="http://schemas.microsoft.com/office/powerpoint/2010/main" val="1386675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C718A-7322-4E69-B0CF-027F40A667CC}"/>
              </a:ext>
            </a:extLst>
          </p:cNvPr>
          <p:cNvSpPr>
            <a:spLocks noGrp="1"/>
          </p:cNvSpPr>
          <p:nvPr>
            <p:ph type="title"/>
          </p:nvPr>
        </p:nvSpPr>
        <p:spPr/>
        <p:txBody>
          <a:bodyPr/>
          <a:lstStyle/>
          <a:p>
            <a:r>
              <a:rPr lang="en-MY" dirty="0"/>
              <a:t>Face encoding</a:t>
            </a:r>
          </a:p>
        </p:txBody>
      </p:sp>
      <p:sp>
        <p:nvSpPr>
          <p:cNvPr id="3" name="Content Placeholder 2">
            <a:extLst>
              <a:ext uri="{FF2B5EF4-FFF2-40B4-BE49-F238E27FC236}">
                <a16:creationId xmlns:a16="http://schemas.microsoft.com/office/drawing/2014/main" id="{CCFA6A7C-3A39-45F8-9FA3-9539F4978039}"/>
              </a:ext>
            </a:extLst>
          </p:cNvPr>
          <p:cNvSpPr>
            <a:spLocks noGrp="1"/>
          </p:cNvSpPr>
          <p:nvPr>
            <p:ph idx="1"/>
          </p:nvPr>
        </p:nvSpPr>
        <p:spPr/>
        <p:txBody>
          <a:bodyPr>
            <a:normAutofit/>
          </a:bodyPr>
          <a:lstStyle/>
          <a:p>
            <a:r>
              <a:rPr lang="en-US" dirty="0"/>
              <a:t>The 3 images are a training face image of a known person, another picture of the same known person and a picture of a totally different person.</a:t>
            </a:r>
          </a:p>
          <a:p>
            <a:r>
              <a:rPr lang="en-MY" dirty="0"/>
              <a:t>With this combination, weight in between similar faces are closer while the weight in between different face are further. </a:t>
            </a:r>
          </a:p>
          <a:p>
            <a:r>
              <a:rPr lang="en-MY" dirty="0"/>
              <a:t>This applies to all 128-bit that represent 128 measurements made at the face features.</a:t>
            </a:r>
          </a:p>
          <a:p>
            <a:r>
              <a:rPr lang="en-MY" dirty="0"/>
              <a:t>With pre-trained weights from </a:t>
            </a:r>
            <a:r>
              <a:rPr lang="en-MY" dirty="0" err="1"/>
              <a:t>face_recognition</a:t>
            </a:r>
            <a:r>
              <a:rPr lang="en-MY" dirty="0"/>
              <a:t> python library, the </a:t>
            </a:r>
            <a:r>
              <a:rPr lang="en-MY" dirty="0" err="1"/>
              <a:t>face_recognition</a:t>
            </a:r>
            <a:r>
              <a:rPr lang="en-MY" dirty="0"/>
              <a:t> can be used with up to 98% accuracy at application time.</a:t>
            </a:r>
          </a:p>
        </p:txBody>
      </p:sp>
    </p:spTree>
    <p:extLst>
      <p:ext uri="{BB962C8B-B14F-4D97-AF65-F5344CB8AC3E}">
        <p14:creationId xmlns:p14="http://schemas.microsoft.com/office/powerpoint/2010/main" val="855322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1CCA0-44CD-4EBF-A628-30C713251A71}"/>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0833966E-6476-4C2C-972F-A2B553195DE8}"/>
              </a:ext>
            </a:extLst>
          </p:cNvPr>
          <p:cNvSpPr>
            <a:spLocks noGrp="1"/>
          </p:cNvSpPr>
          <p:nvPr>
            <p:ph idx="1"/>
          </p:nvPr>
        </p:nvSpPr>
        <p:spPr/>
        <p:txBody>
          <a:bodyPr/>
          <a:lstStyle/>
          <a:p>
            <a:endParaRPr lang="en-MY"/>
          </a:p>
        </p:txBody>
      </p:sp>
      <p:pic>
        <p:nvPicPr>
          <p:cNvPr id="4" name="Picture 3">
            <a:extLst>
              <a:ext uri="{FF2B5EF4-FFF2-40B4-BE49-F238E27FC236}">
                <a16:creationId xmlns:a16="http://schemas.microsoft.com/office/drawing/2014/main" id="{13616FD4-BA3B-49FB-8398-889CB927EBA3}"/>
              </a:ext>
            </a:extLst>
          </p:cNvPr>
          <p:cNvPicPr>
            <a:picLocks noChangeAspect="1"/>
          </p:cNvPicPr>
          <p:nvPr/>
        </p:nvPicPr>
        <p:blipFill>
          <a:blip r:embed="rId2"/>
          <a:stretch>
            <a:fillRect/>
          </a:stretch>
        </p:blipFill>
        <p:spPr>
          <a:xfrm>
            <a:off x="1536515" y="779499"/>
            <a:ext cx="8353425" cy="6000750"/>
          </a:xfrm>
          <a:prstGeom prst="rect">
            <a:avLst/>
          </a:prstGeom>
        </p:spPr>
      </p:pic>
    </p:spTree>
    <p:extLst>
      <p:ext uri="{BB962C8B-B14F-4D97-AF65-F5344CB8AC3E}">
        <p14:creationId xmlns:p14="http://schemas.microsoft.com/office/powerpoint/2010/main" val="27026225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D0646-CB18-4DF3-9DC6-3E48B6B2282E}"/>
              </a:ext>
            </a:extLst>
          </p:cNvPr>
          <p:cNvSpPr>
            <a:spLocks noGrp="1"/>
          </p:cNvSpPr>
          <p:nvPr>
            <p:ph type="title"/>
          </p:nvPr>
        </p:nvSpPr>
        <p:spPr/>
        <p:txBody>
          <a:bodyPr/>
          <a:lstStyle/>
          <a:p>
            <a:r>
              <a:rPr lang="en-US" dirty="0"/>
              <a:t>Face Recognition Model</a:t>
            </a:r>
          </a:p>
        </p:txBody>
      </p:sp>
      <p:sp>
        <p:nvSpPr>
          <p:cNvPr id="3" name="Content Placeholder 2">
            <a:extLst>
              <a:ext uri="{FF2B5EF4-FFF2-40B4-BE49-F238E27FC236}">
                <a16:creationId xmlns:a16="http://schemas.microsoft.com/office/drawing/2014/main" id="{0389A154-C597-4F89-A18F-B11AD646A257}"/>
              </a:ext>
            </a:extLst>
          </p:cNvPr>
          <p:cNvSpPr>
            <a:spLocks noGrp="1"/>
          </p:cNvSpPr>
          <p:nvPr>
            <p:ph idx="1"/>
          </p:nvPr>
        </p:nvSpPr>
        <p:spPr/>
        <p:txBody>
          <a:bodyPr>
            <a:normAutofit lnSpcReduction="10000"/>
          </a:bodyPr>
          <a:lstStyle/>
          <a:p>
            <a:r>
              <a:rPr lang="en-US" dirty="0"/>
              <a:t>3 Targeted faces and &gt;100 non-targeted faces are pre-processed using MTCNN (Background removal), and augmented.</a:t>
            </a:r>
          </a:p>
          <a:p>
            <a:r>
              <a:rPr lang="en-US" dirty="0"/>
              <a:t>As a result, ~100000 images are input into the system.</a:t>
            </a:r>
          </a:p>
          <a:p>
            <a:r>
              <a:rPr lang="en-US" dirty="0"/>
              <a:t>With the 128-byte code, it is now a smaller dataset which enables Classifier models to be trained for the final image recognition.</a:t>
            </a:r>
          </a:p>
          <a:p>
            <a:r>
              <a:rPr lang="en-US" dirty="0"/>
              <a:t>In this project, KNN, SVM, Logistic Regression and MLP are used to classify the 128-bit into certain person of Interest.</a:t>
            </a:r>
          </a:p>
          <a:p>
            <a:r>
              <a:rPr lang="en-US" dirty="0"/>
              <a:t>The output of each model is ensembled using voting system.</a:t>
            </a:r>
          </a:p>
          <a:p>
            <a:r>
              <a:rPr lang="en-US" dirty="0"/>
              <a:t>The whole system is able to make recognition in 0.2-0.6s depend on the CPU/GPU ran which is suitable to the mini server environment.</a:t>
            </a:r>
          </a:p>
        </p:txBody>
      </p:sp>
    </p:spTree>
    <p:extLst>
      <p:ext uri="{BB962C8B-B14F-4D97-AF65-F5344CB8AC3E}">
        <p14:creationId xmlns:p14="http://schemas.microsoft.com/office/powerpoint/2010/main" val="2191944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2224D-3DE8-4591-865B-5B05B3D1949E}"/>
              </a:ext>
            </a:extLst>
          </p:cNvPr>
          <p:cNvSpPr>
            <a:spLocks noGrp="1"/>
          </p:cNvSpPr>
          <p:nvPr>
            <p:ph type="title"/>
          </p:nvPr>
        </p:nvSpPr>
        <p:spPr/>
        <p:txBody>
          <a:bodyPr/>
          <a:lstStyle/>
          <a:p>
            <a:r>
              <a:rPr lang="en-US" dirty="0"/>
              <a:t>Person of Interest Recognition – Environment</a:t>
            </a:r>
          </a:p>
        </p:txBody>
      </p:sp>
      <p:sp>
        <p:nvSpPr>
          <p:cNvPr id="3" name="Content Placeholder 2">
            <a:extLst>
              <a:ext uri="{FF2B5EF4-FFF2-40B4-BE49-F238E27FC236}">
                <a16:creationId xmlns:a16="http://schemas.microsoft.com/office/drawing/2014/main" id="{B4047957-6E25-4E96-A2A4-79083C57055D}"/>
              </a:ext>
            </a:extLst>
          </p:cNvPr>
          <p:cNvSpPr>
            <a:spLocks noGrp="1"/>
          </p:cNvSpPr>
          <p:nvPr>
            <p:ph idx="1"/>
          </p:nvPr>
        </p:nvSpPr>
        <p:spPr/>
        <p:txBody>
          <a:bodyPr/>
          <a:lstStyle/>
          <a:p>
            <a:r>
              <a:rPr lang="en-US" dirty="0"/>
              <a:t>In this context, few human faces will be selected as targeted faces in this project. </a:t>
            </a:r>
          </a:p>
          <a:p>
            <a:r>
              <a:rPr lang="en-US" dirty="0"/>
              <a:t>Targeted faces will be captured using same camera that will be used in the testing environment.</a:t>
            </a:r>
          </a:p>
          <a:p>
            <a:r>
              <a:rPr lang="en-US" dirty="0"/>
              <a:t>The testing location is in an exhibition hall which has a bright lighting. There is human flow and no restriction of entry. However, camera is installed at fixed spot.</a:t>
            </a:r>
          </a:p>
          <a:p>
            <a:pPr marL="0" indent="0">
              <a:buNone/>
            </a:pPr>
            <a:endParaRPr lang="en-US" dirty="0"/>
          </a:p>
        </p:txBody>
      </p:sp>
      <p:sp>
        <p:nvSpPr>
          <p:cNvPr id="4" name="Footer Placeholder 3">
            <a:extLst>
              <a:ext uri="{FF2B5EF4-FFF2-40B4-BE49-F238E27FC236}">
                <a16:creationId xmlns:a16="http://schemas.microsoft.com/office/drawing/2014/main" id="{171CCC71-3D37-4A83-825D-1A4FBA72365E}"/>
              </a:ext>
            </a:extLst>
          </p:cNvPr>
          <p:cNvSpPr>
            <a:spLocks noGrp="1"/>
          </p:cNvSpPr>
          <p:nvPr>
            <p:ph type="ftr" sz="quarter" idx="11"/>
          </p:nvPr>
        </p:nvSpPr>
        <p:spPr/>
        <p:txBody>
          <a:bodyPr/>
          <a:lstStyle/>
          <a:p>
            <a:r>
              <a:rPr lang="en-US"/>
              <a:t>Copyright © 2019, Oracle and/or its affiliates. All rights reserved.</a:t>
            </a:r>
          </a:p>
        </p:txBody>
      </p:sp>
    </p:spTree>
    <p:extLst>
      <p:ext uri="{BB962C8B-B14F-4D97-AF65-F5344CB8AC3E}">
        <p14:creationId xmlns:p14="http://schemas.microsoft.com/office/powerpoint/2010/main" val="2229603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DC142-E78A-4403-9119-1091311CC3DC}"/>
              </a:ext>
            </a:extLst>
          </p:cNvPr>
          <p:cNvSpPr>
            <a:spLocks noGrp="1"/>
          </p:cNvSpPr>
          <p:nvPr>
            <p:ph type="title"/>
          </p:nvPr>
        </p:nvSpPr>
        <p:spPr/>
        <p:txBody>
          <a:bodyPr/>
          <a:lstStyle/>
          <a:p>
            <a:r>
              <a:rPr lang="en-US" dirty="0"/>
              <a:t>Accuracy of Classifier</a:t>
            </a:r>
          </a:p>
        </p:txBody>
      </p:sp>
      <p:sp>
        <p:nvSpPr>
          <p:cNvPr id="3" name="Content Placeholder 2">
            <a:extLst>
              <a:ext uri="{FF2B5EF4-FFF2-40B4-BE49-F238E27FC236}">
                <a16:creationId xmlns:a16="http://schemas.microsoft.com/office/drawing/2014/main" id="{EA6D2AD7-FD6A-42DE-B897-312F50A28ADD}"/>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376E2960-70B7-46ED-A44E-0E63B22BDF37}"/>
              </a:ext>
            </a:extLst>
          </p:cNvPr>
          <p:cNvSpPr>
            <a:spLocks noGrp="1"/>
          </p:cNvSpPr>
          <p:nvPr>
            <p:ph type="ftr" sz="quarter" idx="11"/>
          </p:nvPr>
        </p:nvSpPr>
        <p:spPr/>
        <p:txBody>
          <a:bodyPr/>
          <a:lstStyle/>
          <a:p>
            <a:r>
              <a:rPr lang="en-US"/>
              <a:t>Copyright © 2019, Oracle and/or its affiliates. All rights reserved.</a:t>
            </a:r>
          </a:p>
        </p:txBody>
      </p:sp>
      <p:pic>
        <p:nvPicPr>
          <p:cNvPr id="5" name="Picture 4">
            <a:extLst>
              <a:ext uri="{FF2B5EF4-FFF2-40B4-BE49-F238E27FC236}">
                <a16:creationId xmlns:a16="http://schemas.microsoft.com/office/drawing/2014/main" id="{7BD3A8F0-5E5D-41F3-8960-094E230235D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655002" y="2525785"/>
            <a:ext cx="4674177" cy="1475509"/>
          </a:xfrm>
          <a:prstGeom prst="rect">
            <a:avLst/>
          </a:prstGeom>
          <a:noFill/>
          <a:ln>
            <a:noFill/>
          </a:ln>
        </p:spPr>
      </p:pic>
    </p:spTree>
    <p:extLst>
      <p:ext uri="{BB962C8B-B14F-4D97-AF65-F5344CB8AC3E}">
        <p14:creationId xmlns:p14="http://schemas.microsoft.com/office/powerpoint/2010/main" val="415720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807DD-0D1E-4E05-849B-87FA7A879311}"/>
              </a:ext>
            </a:extLst>
          </p:cNvPr>
          <p:cNvSpPr>
            <a:spLocks noGrp="1"/>
          </p:cNvSpPr>
          <p:nvPr>
            <p:ph type="title"/>
          </p:nvPr>
        </p:nvSpPr>
        <p:spPr/>
        <p:txBody>
          <a:bodyPr/>
          <a:lstStyle/>
          <a:p>
            <a:r>
              <a:rPr lang="en-US" dirty="0"/>
              <a:t>False Positive at Classifier</a:t>
            </a:r>
          </a:p>
        </p:txBody>
      </p:sp>
      <p:sp>
        <p:nvSpPr>
          <p:cNvPr id="3" name="Content Placeholder 2">
            <a:extLst>
              <a:ext uri="{FF2B5EF4-FFF2-40B4-BE49-F238E27FC236}">
                <a16:creationId xmlns:a16="http://schemas.microsoft.com/office/drawing/2014/main" id="{AF94E949-0CF1-4291-8F21-DCCF571FDB39}"/>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7DB1B07-6737-434B-8C1B-7B249ED0C130}"/>
              </a:ext>
            </a:extLst>
          </p:cNvPr>
          <p:cNvSpPr>
            <a:spLocks noGrp="1"/>
          </p:cNvSpPr>
          <p:nvPr>
            <p:ph type="ftr" sz="quarter" idx="11"/>
          </p:nvPr>
        </p:nvSpPr>
        <p:spPr/>
        <p:txBody>
          <a:bodyPr/>
          <a:lstStyle/>
          <a:p>
            <a:r>
              <a:rPr lang="en-US"/>
              <a:t>Copyright © 2019, Oracle and/or its affiliates. All rights reserved.</a:t>
            </a:r>
          </a:p>
        </p:txBody>
      </p:sp>
      <p:pic>
        <p:nvPicPr>
          <p:cNvPr id="5" name="Picture 4">
            <a:extLst>
              <a:ext uri="{FF2B5EF4-FFF2-40B4-BE49-F238E27FC236}">
                <a16:creationId xmlns:a16="http://schemas.microsoft.com/office/drawing/2014/main" id="{4039B479-9BF5-4D2B-B87A-E3A4AC3796D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769302" y="2958638"/>
            <a:ext cx="4653395" cy="1551016"/>
          </a:xfrm>
          <a:prstGeom prst="rect">
            <a:avLst/>
          </a:prstGeom>
          <a:noFill/>
          <a:ln>
            <a:noFill/>
          </a:ln>
        </p:spPr>
      </p:pic>
    </p:spTree>
    <p:extLst>
      <p:ext uri="{BB962C8B-B14F-4D97-AF65-F5344CB8AC3E}">
        <p14:creationId xmlns:p14="http://schemas.microsoft.com/office/powerpoint/2010/main" val="3185080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2224D-3DE8-4591-865B-5B05B3D1949E}"/>
              </a:ext>
            </a:extLst>
          </p:cNvPr>
          <p:cNvSpPr>
            <a:spLocks noGrp="1"/>
          </p:cNvSpPr>
          <p:nvPr>
            <p:ph type="title"/>
          </p:nvPr>
        </p:nvSpPr>
        <p:spPr/>
        <p:txBody>
          <a:bodyPr/>
          <a:lstStyle/>
          <a:p>
            <a:r>
              <a:rPr lang="en-US" dirty="0"/>
              <a:t>Person of Interest Recognition – Complication</a:t>
            </a:r>
          </a:p>
        </p:txBody>
      </p:sp>
      <p:sp>
        <p:nvSpPr>
          <p:cNvPr id="3" name="Content Placeholder 2">
            <a:extLst>
              <a:ext uri="{FF2B5EF4-FFF2-40B4-BE49-F238E27FC236}">
                <a16:creationId xmlns:a16="http://schemas.microsoft.com/office/drawing/2014/main" id="{B4047957-6E25-4E96-A2A4-79083C57055D}"/>
              </a:ext>
            </a:extLst>
          </p:cNvPr>
          <p:cNvSpPr>
            <a:spLocks noGrp="1"/>
          </p:cNvSpPr>
          <p:nvPr>
            <p:ph idx="1"/>
          </p:nvPr>
        </p:nvSpPr>
        <p:spPr/>
        <p:txBody>
          <a:bodyPr>
            <a:normAutofit fontScale="92500" lnSpcReduction="10000"/>
          </a:bodyPr>
          <a:lstStyle/>
          <a:p>
            <a:r>
              <a:rPr lang="en-US" dirty="0"/>
              <a:t>Multiple faces can be taken into an image frame at the same time.</a:t>
            </a:r>
          </a:p>
          <a:p>
            <a:r>
              <a:rPr lang="en-US" dirty="0"/>
              <a:t>Lighting can be different in between testing ground and training ground. Bright lighting (which is mainly yellow lighting that has significant R and G component) can reduce the contrast in between face and surrounding environment. Face area which is not exposed to the light may not be recognized.</a:t>
            </a:r>
          </a:p>
          <a:p>
            <a:r>
              <a:rPr lang="en-US" dirty="0"/>
              <a:t>Though targeted face is known, the application ground is an open space that allow free movement. Hence, accuracy varies between individual visitor.</a:t>
            </a:r>
          </a:p>
          <a:p>
            <a:r>
              <a:rPr lang="en-US" dirty="0"/>
              <a:t>For the targeted face, not all facial expression/hair style can be captured. Spectacle effect can also be extra factor to the recognition accuracy.</a:t>
            </a:r>
          </a:p>
          <a:p>
            <a:pPr marL="0" indent="0">
              <a:buNone/>
            </a:pPr>
            <a:endParaRPr lang="en-US" dirty="0"/>
          </a:p>
        </p:txBody>
      </p:sp>
      <p:sp>
        <p:nvSpPr>
          <p:cNvPr id="4" name="Footer Placeholder 3">
            <a:extLst>
              <a:ext uri="{FF2B5EF4-FFF2-40B4-BE49-F238E27FC236}">
                <a16:creationId xmlns:a16="http://schemas.microsoft.com/office/drawing/2014/main" id="{171CCC71-3D37-4A83-825D-1A4FBA72365E}"/>
              </a:ext>
            </a:extLst>
          </p:cNvPr>
          <p:cNvSpPr>
            <a:spLocks noGrp="1"/>
          </p:cNvSpPr>
          <p:nvPr>
            <p:ph type="ftr" sz="quarter" idx="11"/>
          </p:nvPr>
        </p:nvSpPr>
        <p:spPr/>
        <p:txBody>
          <a:bodyPr/>
          <a:lstStyle/>
          <a:p>
            <a:r>
              <a:rPr lang="en-US"/>
              <a:t>Copyright © 2019, Oracle and/or its affiliates. All rights reserved.</a:t>
            </a:r>
          </a:p>
        </p:txBody>
      </p:sp>
    </p:spTree>
    <p:extLst>
      <p:ext uri="{BB962C8B-B14F-4D97-AF65-F5344CB8AC3E}">
        <p14:creationId xmlns:p14="http://schemas.microsoft.com/office/powerpoint/2010/main" val="35665923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94784-6628-4326-9B6B-1AB3237D80CA}"/>
              </a:ext>
            </a:extLst>
          </p:cNvPr>
          <p:cNvSpPr>
            <a:spLocks noGrp="1"/>
          </p:cNvSpPr>
          <p:nvPr>
            <p:ph type="title"/>
          </p:nvPr>
        </p:nvSpPr>
        <p:spPr/>
        <p:txBody>
          <a:bodyPr/>
          <a:lstStyle/>
          <a:p>
            <a:r>
              <a:rPr lang="en-US" dirty="0"/>
              <a:t>Person of Interest Recognition – System Capability</a:t>
            </a:r>
          </a:p>
        </p:txBody>
      </p:sp>
      <p:sp>
        <p:nvSpPr>
          <p:cNvPr id="3" name="Content Placeholder 2">
            <a:extLst>
              <a:ext uri="{FF2B5EF4-FFF2-40B4-BE49-F238E27FC236}">
                <a16:creationId xmlns:a16="http://schemas.microsoft.com/office/drawing/2014/main" id="{2C7042D9-579B-42C9-A839-B20FED946CD9}"/>
              </a:ext>
            </a:extLst>
          </p:cNvPr>
          <p:cNvSpPr>
            <a:spLocks noGrp="1"/>
          </p:cNvSpPr>
          <p:nvPr>
            <p:ph idx="1"/>
          </p:nvPr>
        </p:nvSpPr>
        <p:spPr/>
        <p:txBody>
          <a:bodyPr/>
          <a:lstStyle/>
          <a:p>
            <a:r>
              <a:rPr lang="en-US" dirty="0"/>
              <a:t>1. Image capturing</a:t>
            </a:r>
          </a:p>
          <a:p>
            <a:r>
              <a:rPr lang="en-US" dirty="0"/>
              <a:t>2. Training face recognition</a:t>
            </a:r>
          </a:p>
          <a:p>
            <a:r>
              <a:rPr lang="en-US" dirty="0"/>
              <a:t>3. Testing/Use the model in real time face recognition</a:t>
            </a:r>
          </a:p>
          <a:p>
            <a:endParaRPr lang="en-US" dirty="0"/>
          </a:p>
        </p:txBody>
      </p:sp>
      <p:sp>
        <p:nvSpPr>
          <p:cNvPr id="4" name="Footer Placeholder 3">
            <a:extLst>
              <a:ext uri="{FF2B5EF4-FFF2-40B4-BE49-F238E27FC236}">
                <a16:creationId xmlns:a16="http://schemas.microsoft.com/office/drawing/2014/main" id="{8D8D2C22-8412-4391-8D0C-91B392E16FB0}"/>
              </a:ext>
            </a:extLst>
          </p:cNvPr>
          <p:cNvSpPr>
            <a:spLocks noGrp="1"/>
          </p:cNvSpPr>
          <p:nvPr>
            <p:ph type="ftr" sz="quarter" idx="11"/>
          </p:nvPr>
        </p:nvSpPr>
        <p:spPr/>
        <p:txBody>
          <a:bodyPr/>
          <a:lstStyle/>
          <a:p>
            <a:r>
              <a:rPr lang="en-US"/>
              <a:t>Copyright © 2019, Oracle and/or its affiliates. All rights reserved.</a:t>
            </a:r>
          </a:p>
        </p:txBody>
      </p:sp>
      <p:pic>
        <p:nvPicPr>
          <p:cNvPr id="8" name="Picture 7">
            <a:extLst>
              <a:ext uri="{FF2B5EF4-FFF2-40B4-BE49-F238E27FC236}">
                <a16:creationId xmlns:a16="http://schemas.microsoft.com/office/drawing/2014/main" id="{ACA12792-632C-4F09-BE76-D5EDE3A842F1}"/>
              </a:ext>
            </a:extLst>
          </p:cNvPr>
          <p:cNvPicPr>
            <a:picLocks noChangeAspect="1"/>
          </p:cNvPicPr>
          <p:nvPr/>
        </p:nvPicPr>
        <p:blipFill>
          <a:blip r:embed="rId2"/>
          <a:stretch>
            <a:fillRect/>
          </a:stretch>
        </p:blipFill>
        <p:spPr>
          <a:xfrm>
            <a:off x="2980460" y="3656734"/>
            <a:ext cx="5753100" cy="2266950"/>
          </a:xfrm>
          <a:prstGeom prst="rect">
            <a:avLst/>
          </a:prstGeom>
        </p:spPr>
      </p:pic>
    </p:spTree>
    <p:extLst>
      <p:ext uri="{BB962C8B-B14F-4D97-AF65-F5344CB8AC3E}">
        <p14:creationId xmlns:p14="http://schemas.microsoft.com/office/powerpoint/2010/main" val="1253239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C0425-0164-405F-AA72-896851047F52}"/>
              </a:ext>
            </a:extLst>
          </p:cNvPr>
          <p:cNvSpPr>
            <a:spLocks noGrp="1"/>
          </p:cNvSpPr>
          <p:nvPr>
            <p:ph type="title"/>
          </p:nvPr>
        </p:nvSpPr>
        <p:spPr/>
        <p:txBody>
          <a:bodyPr/>
          <a:lstStyle/>
          <a:p>
            <a:r>
              <a:rPr lang="en-US" dirty="0"/>
              <a:t>Person of Interest Recognition – Image Preprocessing</a:t>
            </a:r>
          </a:p>
        </p:txBody>
      </p:sp>
      <p:sp>
        <p:nvSpPr>
          <p:cNvPr id="3" name="Content Placeholder 2">
            <a:extLst>
              <a:ext uri="{FF2B5EF4-FFF2-40B4-BE49-F238E27FC236}">
                <a16:creationId xmlns:a16="http://schemas.microsoft.com/office/drawing/2014/main" id="{12E97D02-2DB2-4D5F-B2C9-032C5CBF5858}"/>
              </a:ext>
            </a:extLst>
          </p:cNvPr>
          <p:cNvSpPr>
            <a:spLocks noGrp="1"/>
          </p:cNvSpPr>
          <p:nvPr>
            <p:ph idx="1"/>
          </p:nvPr>
        </p:nvSpPr>
        <p:spPr/>
        <p:txBody>
          <a:bodyPr/>
          <a:lstStyle/>
          <a:p>
            <a:r>
              <a:rPr lang="en-US" dirty="0"/>
              <a:t>Using opencv2 in image capturing from video stream.</a:t>
            </a:r>
          </a:p>
          <a:p>
            <a:r>
              <a:rPr lang="en-US" dirty="0" err="1"/>
              <a:t>Haar</a:t>
            </a:r>
            <a:r>
              <a:rPr lang="en-US" dirty="0"/>
              <a:t> Wavelet face cascade method (standard function used in opencv2) is used to capture the human face pixels.</a:t>
            </a:r>
          </a:p>
          <a:p>
            <a:r>
              <a:rPr lang="en-US" dirty="0"/>
              <a:t>Use MTCNN (in courtesy of MIT) to refine the face area captured using </a:t>
            </a:r>
            <a:r>
              <a:rPr lang="en-US" dirty="0" err="1"/>
              <a:t>Haar</a:t>
            </a:r>
            <a:r>
              <a:rPr lang="en-US" dirty="0"/>
              <a:t> Wavelet.</a:t>
            </a:r>
          </a:p>
          <a:p>
            <a:r>
              <a:rPr lang="en-US" dirty="0"/>
              <a:t>Disallow image capturing if MTCNN cannot capture eye/nose/mouth location.</a:t>
            </a:r>
          </a:p>
          <a:p>
            <a:endParaRPr lang="en-US" dirty="0"/>
          </a:p>
        </p:txBody>
      </p:sp>
      <p:sp>
        <p:nvSpPr>
          <p:cNvPr id="4" name="Footer Placeholder 3">
            <a:extLst>
              <a:ext uri="{FF2B5EF4-FFF2-40B4-BE49-F238E27FC236}">
                <a16:creationId xmlns:a16="http://schemas.microsoft.com/office/drawing/2014/main" id="{43A0BD7D-1508-4D98-90AC-DEC5DB62DDAF}"/>
              </a:ext>
            </a:extLst>
          </p:cNvPr>
          <p:cNvSpPr>
            <a:spLocks noGrp="1"/>
          </p:cNvSpPr>
          <p:nvPr>
            <p:ph type="ftr" sz="quarter" idx="11"/>
          </p:nvPr>
        </p:nvSpPr>
        <p:spPr/>
        <p:txBody>
          <a:bodyPr/>
          <a:lstStyle/>
          <a:p>
            <a:r>
              <a:rPr lang="en-US"/>
              <a:t>Copyright © 2019, Oracle and/or its affiliates. All rights reserved.</a:t>
            </a:r>
          </a:p>
        </p:txBody>
      </p:sp>
    </p:spTree>
    <p:extLst>
      <p:ext uri="{BB962C8B-B14F-4D97-AF65-F5344CB8AC3E}">
        <p14:creationId xmlns:p14="http://schemas.microsoft.com/office/powerpoint/2010/main" val="2645824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C0425-0164-405F-AA72-896851047F52}"/>
              </a:ext>
            </a:extLst>
          </p:cNvPr>
          <p:cNvSpPr>
            <a:spLocks noGrp="1"/>
          </p:cNvSpPr>
          <p:nvPr>
            <p:ph type="title"/>
          </p:nvPr>
        </p:nvSpPr>
        <p:spPr/>
        <p:txBody>
          <a:bodyPr/>
          <a:lstStyle/>
          <a:p>
            <a:r>
              <a:rPr lang="en-US" dirty="0"/>
              <a:t>Person of Interest Recognition – Image Preprocessing</a:t>
            </a:r>
          </a:p>
        </p:txBody>
      </p:sp>
      <p:sp>
        <p:nvSpPr>
          <p:cNvPr id="3" name="Content Placeholder 2">
            <a:extLst>
              <a:ext uri="{FF2B5EF4-FFF2-40B4-BE49-F238E27FC236}">
                <a16:creationId xmlns:a16="http://schemas.microsoft.com/office/drawing/2014/main" id="{12E97D02-2DB2-4D5F-B2C9-032C5CBF5858}"/>
              </a:ext>
            </a:extLst>
          </p:cNvPr>
          <p:cNvSpPr>
            <a:spLocks noGrp="1"/>
          </p:cNvSpPr>
          <p:nvPr>
            <p:ph idx="1"/>
          </p:nvPr>
        </p:nvSpPr>
        <p:spPr/>
        <p:txBody>
          <a:bodyPr/>
          <a:lstStyle/>
          <a:p>
            <a:r>
              <a:rPr lang="en-US" dirty="0"/>
              <a:t>Using opencv2 in image capturing from video stream.</a:t>
            </a:r>
          </a:p>
          <a:p>
            <a:r>
              <a:rPr lang="en-US" dirty="0" err="1"/>
              <a:t>Haar</a:t>
            </a:r>
            <a:r>
              <a:rPr lang="en-US" dirty="0"/>
              <a:t> Wavelet face cascade method (standard function used in opencv2) is used to capture the human face pixels.</a:t>
            </a:r>
          </a:p>
          <a:p>
            <a:r>
              <a:rPr lang="en-US" dirty="0"/>
              <a:t>Use MTCNN (in courtesy of MIT) to refine the face area captured using </a:t>
            </a:r>
            <a:r>
              <a:rPr lang="en-US" dirty="0" err="1"/>
              <a:t>Haar</a:t>
            </a:r>
            <a:r>
              <a:rPr lang="en-US" dirty="0"/>
              <a:t> Wavelet.</a:t>
            </a:r>
          </a:p>
          <a:p>
            <a:r>
              <a:rPr lang="en-US" dirty="0"/>
              <a:t>Disallow image capturing if MTCNN cannot capture eye/nose/mouth location.</a:t>
            </a:r>
          </a:p>
          <a:p>
            <a:endParaRPr lang="en-US" dirty="0"/>
          </a:p>
        </p:txBody>
      </p:sp>
      <p:sp>
        <p:nvSpPr>
          <p:cNvPr id="4" name="Footer Placeholder 3">
            <a:extLst>
              <a:ext uri="{FF2B5EF4-FFF2-40B4-BE49-F238E27FC236}">
                <a16:creationId xmlns:a16="http://schemas.microsoft.com/office/drawing/2014/main" id="{43A0BD7D-1508-4D98-90AC-DEC5DB62DDAF}"/>
              </a:ext>
            </a:extLst>
          </p:cNvPr>
          <p:cNvSpPr>
            <a:spLocks noGrp="1"/>
          </p:cNvSpPr>
          <p:nvPr>
            <p:ph type="ftr" sz="quarter" idx="11"/>
          </p:nvPr>
        </p:nvSpPr>
        <p:spPr/>
        <p:txBody>
          <a:bodyPr/>
          <a:lstStyle/>
          <a:p>
            <a:r>
              <a:rPr lang="en-US"/>
              <a:t>Copyright © 2019, Oracle and/or its affiliates. All rights reserved.</a:t>
            </a:r>
          </a:p>
        </p:txBody>
      </p:sp>
    </p:spTree>
    <p:extLst>
      <p:ext uri="{BB962C8B-B14F-4D97-AF65-F5344CB8AC3E}">
        <p14:creationId xmlns:p14="http://schemas.microsoft.com/office/powerpoint/2010/main" val="2203713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202CD-0898-4DA6-8F73-E6C742DE5DCE}"/>
              </a:ext>
            </a:extLst>
          </p:cNvPr>
          <p:cNvSpPr>
            <a:spLocks noGrp="1"/>
          </p:cNvSpPr>
          <p:nvPr>
            <p:ph type="title"/>
          </p:nvPr>
        </p:nvSpPr>
        <p:spPr/>
        <p:txBody>
          <a:bodyPr/>
          <a:lstStyle/>
          <a:p>
            <a:r>
              <a:rPr lang="en-US" dirty="0" err="1"/>
              <a:t>Haar</a:t>
            </a:r>
            <a:r>
              <a:rPr lang="en-US" dirty="0"/>
              <a:t> Face Cascade</a:t>
            </a:r>
          </a:p>
        </p:txBody>
      </p:sp>
      <p:sp>
        <p:nvSpPr>
          <p:cNvPr id="3" name="Content Placeholder 2">
            <a:extLst>
              <a:ext uri="{FF2B5EF4-FFF2-40B4-BE49-F238E27FC236}">
                <a16:creationId xmlns:a16="http://schemas.microsoft.com/office/drawing/2014/main" id="{CE4F5977-B4E3-45E2-A629-C83A615D75D0}"/>
              </a:ext>
            </a:extLst>
          </p:cNvPr>
          <p:cNvSpPr>
            <a:spLocks noGrp="1"/>
          </p:cNvSpPr>
          <p:nvPr>
            <p:ph idx="1"/>
          </p:nvPr>
        </p:nvSpPr>
        <p:spPr/>
        <p:txBody>
          <a:bodyPr/>
          <a:lstStyle/>
          <a:p>
            <a:r>
              <a:rPr lang="en-US" dirty="0" err="1"/>
              <a:t>Haar</a:t>
            </a:r>
            <a:r>
              <a:rPr lang="en-US" dirty="0"/>
              <a:t> Cascade has 4 stages:</a:t>
            </a:r>
          </a:p>
          <a:p>
            <a:pPr marL="514350" indent="-514350" fontAlgn="base">
              <a:buFont typeface="+mj-lt"/>
              <a:buAutoNum type="arabicPeriod"/>
            </a:pPr>
            <a:r>
              <a:rPr lang="en-US" dirty="0" err="1"/>
              <a:t>Haar</a:t>
            </a:r>
            <a:r>
              <a:rPr lang="en-US" dirty="0"/>
              <a:t> Feature Selection</a:t>
            </a:r>
          </a:p>
          <a:p>
            <a:pPr marL="514350" indent="-514350" fontAlgn="base">
              <a:buFont typeface="+mj-lt"/>
              <a:buAutoNum type="arabicPeriod"/>
            </a:pPr>
            <a:r>
              <a:rPr lang="en-US" dirty="0"/>
              <a:t>Creating Integral Images</a:t>
            </a:r>
          </a:p>
          <a:p>
            <a:pPr marL="514350" indent="-514350" fontAlgn="base">
              <a:buFont typeface="+mj-lt"/>
              <a:buAutoNum type="arabicPeriod"/>
            </a:pPr>
            <a:r>
              <a:rPr lang="en-US" dirty="0" err="1"/>
              <a:t>Adaboost</a:t>
            </a:r>
            <a:r>
              <a:rPr lang="en-US" dirty="0"/>
              <a:t> Training</a:t>
            </a:r>
          </a:p>
          <a:p>
            <a:pPr marL="514350" indent="-514350" fontAlgn="base">
              <a:buFont typeface="+mj-lt"/>
              <a:buAutoNum type="arabicPeriod"/>
            </a:pPr>
            <a:r>
              <a:rPr lang="en-US" dirty="0"/>
              <a:t>Cascading Classifiers</a:t>
            </a:r>
          </a:p>
          <a:p>
            <a:r>
              <a:rPr lang="en-US" dirty="0"/>
              <a:t>In feature selection, it actually gets </a:t>
            </a:r>
            <a:r>
              <a:rPr lang="en-US" dirty="0" err="1"/>
              <a:t>Haar</a:t>
            </a:r>
            <a:r>
              <a:rPr lang="en-US" dirty="0"/>
              <a:t> features such as edge features and line features. Although not exactly a resultant of </a:t>
            </a:r>
            <a:r>
              <a:rPr lang="en-US" dirty="0" err="1"/>
              <a:t>Haar</a:t>
            </a:r>
            <a:r>
              <a:rPr lang="en-US" dirty="0"/>
              <a:t> Wavelet, </a:t>
            </a:r>
            <a:r>
              <a:rPr lang="en-US" dirty="0" err="1"/>
              <a:t>Haar</a:t>
            </a:r>
            <a:r>
              <a:rPr lang="en-US" dirty="0"/>
              <a:t> features can be calculated thru integral images method that is implemented in the </a:t>
            </a:r>
            <a:r>
              <a:rPr lang="en-US" dirty="0" err="1"/>
              <a:t>opencv</a:t>
            </a:r>
            <a:r>
              <a:rPr lang="en-US" dirty="0"/>
              <a:t>.</a:t>
            </a:r>
          </a:p>
        </p:txBody>
      </p:sp>
      <p:pic>
        <p:nvPicPr>
          <p:cNvPr id="5" name="Picture 4">
            <a:extLst>
              <a:ext uri="{FF2B5EF4-FFF2-40B4-BE49-F238E27FC236}">
                <a16:creationId xmlns:a16="http://schemas.microsoft.com/office/drawing/2014/main" id="{CF923535-B4F2-4400-B808-6AEF2CA4C7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1924" y="1027906"/>
            <a:ext cx="3810000" cy="3225800"/>
          </a:xfrm>
          <a:prstGeom prst="rect">
            <a:avLst/>
          </a:prstGeom>
        </p:spPr>
      </p:pic>
    </p:spTree>
    <p:extLst>
      <p:ext uri="{BB962C8B-B14F-4D97-AF65-F5344CB8AC3E}">
        <p14:creationId xmlns:p14="http://schemas.microsoft.com/office/powerpoint/2010/main" val="2474534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202CD-0898-4DA6-8F73-E6C742DE5DCE}"/>
              </a:ext>
            </a:extLst>
          </p:cNvPr>
          <p:cNvSpPr>
            <a:spLocks noGrp="1"/>
          </p:cNvSpPr>
          <p:nvPr>
            <p:ph type="title"/>
          </p:nvPr>
        </p:nvSpPr>
        <p:spPr/>
        <p:txBody>
          <a:bodyPr/>
          <a:lstStyle/>
          <a:p>
            <a:r>
              <a:rPr lang="en-US" dirty="0" err="1"/>
              <a:t>Haar</a:t>
            </a:r>
            <a:r>
              <a:rPr lang="en-US" dirty="0"/>
              <a:t> Face Cascade</a:t>
            </a:r>
          </a:p>
        </p:txBody>
      </p:sp>
      <p:sp>
        <p:nvSpPr>
          <p:cNvPr id="3" name="Content Placeholder 2">
            <a:extLst>
              <a:ext uri="{FF2B5EF4-FFF2-40B4-BE49-F238E27FC236}">
                <a16:creationId xmlns:a16="http://schemas.microsoft.com/office/drawing/2014/main" id="{CE4F5977-B4E3-45E2-A629-C83A615D75D0}"/>
              </a:ext>
            </a:extLst>
          </p:cNvPr>
          <p:cNvSpPr>
            <a:spLocks noGrp="1"/>
          </p:cNvSpPr>
          <p:nvPr>
            <p:ph idx="1"/>
          </p:nvPr>
        </p:nvSpPr>
        <p:spPr/>
        <p:txBody>
          <a:bodyPr>
            <a:normAutofit fontScale="92500" lnSpcReduction="10000"/>
          </a:bodyPr>
          <a:lstStyle/>
          <a:p>
            <a:r>
              <a:rPr lang="en-US" dirty="0"/>
              <a:t>For each features, we will try to find out what is the best threshold that can predict whether the trained images are human face or not. </a:t>
            </a:r>
          </a:p>
          <a:p>
            <a:r>
              <a:rPr lang="en-US" dirty="0"/>
              <a:t>However, not all features obtained thru integral images are useful. The model applied on the features are considered to be weak </a:t>
            </a:r>
            <a:r>
              <a:rPr lang="en-US" dirty="0" err="1"/>
              <a:t>classfier</a:t>
            </a:r>
            <a:r>
              <a:rPr lang="en-US" dirty="0"/>
              <a:t> as each of them only holds information at certain spatial region of the whole image.</a:t>
            </a:r>
          </a:p>
          <a:p>
            <a:r>
              <a:rPr lang="en-US" dirty="0" err="1"/>
              <a:t>Adaboost</a:t>
            </a:r>
            <a:r>
              <a:rPr lang="en-US" dirty="0"/>
              <a:t> </a:t>
            </a:r>
            <a:r>
              <a:rPr lang="en-US" dirty="0" err="1"/>
              <a:t>classfiers</a:t>
            </a:r>
            <a:r>
              <a:rPr lang="en-US" dirty="0"/>
              <a:t> are actually an ensemble </a:t>
            </a:r>
            <a:r>
              <a:rPr lang="en-US" dirty="0" err="1"/>
              <a:t>classfier</a:t>
            </a:r>
            <a:r>
              <a:rPr lang="en-US" dirty="0"/>
              <a:t> of the weak </a:t>
            </a:r>
            <a:r>
              <a:rPr lang="en-US" dirty="0" err="1"/>
              <a:t>classfier</a:t>
            </a:r>
            <a:r>
              <a:rPr lang="en-US" dirty="0"/>
              <a:t> that applied on each </a:t>
            </a:r>
            <a:r>
              <a:rPr lang="en-US" dirty="0" err="1"/>
              <a:t>Haar</a:t>
            </a:r>
            <a:r>
              <a:rPr lang="en-US" dirty="0"/>
              <a:t> feature. Boosting allows stronger feature </a:t>
            </a:r>
            <a:r>
              <a:rPr lang="en-US" dirty="0" err="1"/>
              <a:t>classifer</a:t>
            </a:r>
            <a:r>
              <a:rPr lang="en-US" dirty="0"/>
              <a:t> to be ensembled as a weighted averaged strong </a:t>
            </a:r>
            <a:r>
              <a:rPr lang="en-US" dirty="0" err="1"/>
              <a:t>classfier</a:t>
            </a:r>
            <a:r>
              <a:rPr lang="en-US" dirty="0"/>
              <a:t>.</a:t>
            </a:r>
          </a:p>
          <a:p>
            <a:r>
              <a:rPr lang="en-US" dirty="0"/>
              <a:t>Finally, the </a:t>
            </a:r>
            <a:r>
              <a:rPr lang="en-US" dirty="0" err="1"/>
              <a:t>Adaboost</a:t>
            </a:r>
            <a:r>
              <a:rPr lang="en-US" dirty="0"/>
              <a:t> </a:t>
            </a:r>
            <a:r>
              <a:rPr lang="en-US" dirty="0" err="1"/>
              <a:t>classfiers</a:t>
            </a:r>
            <a:r>
              <a:rPr lang="en-US" dirty="0"/>
              <a:t> are cascaded in stages. As a result, image area that fits the face features the most are highlighted.</a:t>
            </a:r>
          </a:p>
          <a:p>
            <a:endParaRPr lang="en-US" dirty="0"/>
          </a:p>
        </p:txBody>
      </p:sp>
    </p:spTree>
    <p:extLst>
      <p:ext uri="{BB962C8B-B14F-4D97-AF65-F5344CB8AC3E}">
        <p14:creationId xmlns:p14="http://schemas.microsoft.com/office/powerpoint/2010/main" val="2835802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C5261-8FA7-41C1-BEA1-C88F99DE98D8}"/>
              </a:ext>
            </a:extLst>
          </p:cNvPr>
          <p:cNvSpPr>
            <a:spLocks noGrp="1"/>
          </p:cNvSpPr>
          <p:nvPr>
            <p:ph type="title"/>
          </p:nvPr>
        </p:nvSpPr>
        <p:spPr/>
        <p:txBody>
          <a:bodyPr/>
          <a:lstStyle/>
          <a:p>
            <a:r>
              <a:rPr lang="en-US" dirty="0"/>
              <a:t>MTCNN – Face Alignment</a:t>
            </a:r>
          </a:p>
        </p:txBody>
      </p:sp>
      <p:sp>
        <p:nvSpPr>
          <p:cNvPr id="3" name="Content Placeholder 2">
            <a:extLst>
              <a:ext uri="{FF2B5EF4-FFF2-40B4-BE49-F238E27FC236}">
                <a16:creationId xmlns:a16="http://schemas.microsoft.com/office/drawing/2014/main" id="{39B4F146-072D-4957-B14E-5BEDB868B584}"/>
              </a:ext>
            </a:extLst>
          </p:cNvPr>
          <p:cNvSpPr>
            <a:spLocks noGrp="1"/>
          </p:cNvSpPr>
          <p:nvPr>
            <p:ph idx="1"/>
          </p:nvPr>
        </p:nvSpPr>
        <p:spPr/>
        <p:txBody>
          <a:bodyPr>
            <a:normAutofit/>
          </a:bodyPr>
          <a:lstStyle/>
          <a:p>
            <a:r>
              <a:rPr lang="en-US" dirty="0"/>
              <a:t>MTCNN or Multi-Task Cascaded Convolutional Neural Network is used for face landmark detection and face boundary detection.</a:t>
            </a:r>
          </a:p>
          <a:p>
            <a:r>
              <a:rPr lang="en-US" dirty="0"/>
              <a:t>MTCNN has 3 stages of convolutional neural networks namely, P-Net (Proposal), R-Net (Refine) and O-Net (Output)</a:t>
            </a:r>
          </a:p>
          <a:p>
            <a:r>
              <a:rPr lang="en-US" dirty="0"/>
              <a:t>Best bounding coordinate and 5 face landmark coordinates are selected.</a:t>
            </a:r>
          </a:p>
        </p:txBody>
      </p:sp>
    </p:spTree>
    <p:extLst>
      <p:ext uri="{BB962C8B-B14F-4D97-AF65-F5344CB8AC3E}">
        <p14:creationId xmlns:p14="http://schemas.microsoft.com/office/powerpoint/2010/main" val="17813560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UNIQUEID" val="2238"/>
</p:tagLst>
</file>

<file path=ppt/tags/tag10.xml><?xml version="1.0" encoding="utf-8"?>
<p:tagLst xmlns:a="http://schemas.openxmlformats.org/drawingml/2006/main" xmlns:r="http://schemas.openxmlformats.org/officeDocument/2006/relationships" xmlns:p="http://schemas.openxmlformats.org/presentationml/2006/main">
  <p:tag name="AS_UNIQUEID" val="1573"/>
</p:tagLst>
</file>

<file path=ppt/tags/tag11.xml><?xml version="1.0" encoding="utf-8"?>
<p:tagLst xmlns:a="http://schemas.openxmlformats.org/drawingml/2006/main" xmlns:r="http://schemas.openxmlformats.org/officeDocument/2006/relationships" xmlns:p="http://schemas.openxmlformats.org/presentationml/2006/main">
  <p:tag name="AS_UNIQUEID" val="1574"/>
</p:tagLst>
</file>

<file path=ppt/tags/tag12.xml><?xml version="1.0" encoding="utf-8"?>
<p:tagLst xmlns:a="http://schemas.openxmlformats.org/drawingml/2006/main" xmlns:r="http://schemas.openxmlformats.org/officeDocument/2006/relationships" xmlns:p="http://schemas.openxmlformats.org/presentationml/2006/main">
  <p:tag name="AS_UNIQUEID" val="1575"/>
</p:tagLst>
</file>

<file path=ppt/tags/tag13.xml><?xml version="1.0" encoding="utf-8"?>
<p:tagLst xmlns:a="http://schemas.openxmlformats.org/drawingml/2006/main" xmlns:r="http://schemas.openxmlformats.org/officeDocument/2006/relationships" xmlns:p="http://schemas.openxmlformats.org/presentationml/2006/main">
  <p:tag name="AS_UNIQUEID" val="1576"/>
</p:tagLst>
</file>

<file path=ppt/tags/tag14.xml><?xml version="1.0" encoding="utf-8"?>
<p:tagLst xmlns:a="http://schemas.openxmlformats.org/drawingml/2006/main" xmlns:r="http://schemas.openxmlformats.org/officeDocument/2006/relationships" xmlns:p="http://schemas.openxmlformats.org/presentationml/2006/main">
  <p:tag name="AS_UNIQUEID" val="1577"/>
</p:tagLst>
</file>

<file path=ppt/tags/tag2.xml><?xml version="1.0" encoding="utf-8"?>
<p:tagLst xmlns:a="http://schemas.openxmlformats.org/drawingml/2006/main" xmlns:r="http://schemas.openxmlformats.org/officeDocument/2006/relationships" xmlns:p="http://schemas.openxmlformats.org/presentationml/2006/main">
  <p:tag name="AS_UNIQUEID" val="2239"/>
</p:tagLst>
</file>

<file path=ppt/tags/tag3.xml><?xml version="1.0" encoding="utf-8"?>
<p:tagLst xmlns:a="http://schemas.openxmlformats.org/drawingml/2006/main" xmlns:r="http://schemas.openxmlformats.org/officeDocument/2006/relationships" xmlns:p="http://schemas.openxmlformats.org/presentationml/2006/main">
  <p:tag name="AS_UNIQUEID" val="2240"/>
</p:tagLst>
</file>

<file path=ppt/tags/tag4.xml><?xml version="1.0" encoding="utf-8"?>
<p:tagLst xmlns:a="http://schemas.openxmlformats.org/drawingml/2006/main" xmlns:r="http://schemas.openxmlformats.org/officeDocument/2006/relationships" xmlns:p="http://schemas.openxmlformats.org/presentationml/2006/main">
  <p:tag name="AS_UNIQUEID" val="2241"/>
</p:tagLst>
</file>

<file path=ppt/tags/tag5.xml><?xml version="1.0" encoding="utf-8"?>
<p:tagLst xmlns:a="http://schemas.openxmlformats.org/drawingml/2006/main" xmlns:r="http://schemas.openxmlformats.org/officeDocument/2006/relationships" xmlns:p="http://schemas.openxmlformats.org/presentationml/2006/main">
  <p:tag name="AS_UNIQUEID" val="2242"/>
</p:tagLst>
</file>

<file path=ppt/tags/tag6.xml><?xml version="1.0" encoding="utf-8"?>
<p:tagLst xmlns:a="http://schemas.openxmlformats.org/drawingml/2006/main" xmlns:r="http://schemas.openxmlformats.org/officeDocument/2006/relationships" xmlns:p="http://schemas.openxmlformats.org/presentationml/2006/main">
  <p:tag name="AS_UNIQUEID" val="2243"/>
</p:tagLst>
</file>

<file path=ppt/tags/tag7.xml><?xml version="1.0" encoding="utf-8"?>
<p:tagLst xmlns:a="http://schemas.openxmlformats.org/drawingml/2006/main" xmlns:r="http://schemas.openxmlformats.org/officeDocument/2006/relationships" xmlns:p="http://schemas.openxmlformats.org/presentationml/2006/main">
  <p:tag name="AS_UNIQUEID" val="1570"/>
</p:tagLst>
</file>

<file path=ppt/tags/tag8.xml><?xml version="1.0" encoding="utf-8"?>
<p:tagLst xmlns:a="http://schemas.openxmlformats.org/drawingml/2006/main" xmlns:r="http://schemas.openxmlformats.org/officeDocument/2006/relationships" xmlns:p="http://schemas.openxmlformats.org/presentationml/2006/main">
  <p:tag name="AS_UNIQUEID" val="1571"/>
</p:tagLst>
</file>

<file path=ppt/tags/tag9.xml><?xml version="1.0" encoding="utf-8"?>
<p:tagLst xmlns:a="http://schemas.openxmlformats.org/drawingml/2006/main" xmlns:r="http://schemas.openxmlformats.org/officeDocument/2006/relationships" xmlns:p="http://schemas.openxmlformats.org/presentationml/2006/main">
  <p:tag name="AS_UNIQUEID" val="1572"/>
</p:tagLst>
</file>

<file path=ppt/theme/theme1.xml><?xml version="1.0" encoding="utf-8"?>
<a:theme xmlns:a="http://schemas.openxmlformats.org/drawingml/2006/main" name="REDWOOD-SKT">
  <a:themeElements>
    <a:clrScheme name="Custom 2">
      <a:dk1>
        <a:srgbClr val="000000"/>
      </a:dk1>
      <a:lt1>
        <a:srgbClr val="FCFBFA"/>
      </a:lt1>
      <a:dk2>
        <a:srgbClr val="302C2A"/>
      </a:dk2>
      <a:lt2>
        <a:srgbClr val="E5DBBE"/>
      </a:lt2>
      <a:accent1>
        <a:srgbClr val="C74634"/>
      </a:accent1>
      <a:accent2>
        <a:srgbClr val="E6AC58"/>
      </a:accent2>
      <a:accent3>
        <a:srgbClr val="AE562C"/>
      </a:accent3>
      <a:accent4>
        <a:srgbClr val="759C6C"/>
      </a:accent4>
      <a:accent5>
        <a:srgbClr val="2B6141"/>
      </a:accent5>
      <a:accent6>
        <a:srgbClr val="93AFA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racle Redwood (SKT).potx" id="{05F33DB3-EFD0-5D46-BD56-A887220B8E96}" vid="{447E186B-BD03-0942-ADEB-6E4DFB62FCE5}"/>
    </a:ext>
  </a:extLst>
</a:theme>
</file>

<file path=ppt/theme/theme2.xml><?xml version="1.0" encoding="utf-8"?>
<a:theme xmlns:a="http://schemas.openxmlformats.org/drawingml/2006/main" name="Dark Master">
  <a:themeElements>
    <a:clrScheme name="Oracle NEW">
      <a:dk1>
        <a:srgbClr val="4E3629"/>
      </a:dk1>
      <a:lt1>
        <a:sysClr val="window" lastClr="FFFFFF"/>
      </a:lt1>
      <a:dk2>
        <a:srgbClr val="312D2A"/>
      </a:dk2>
      <a:lt2>
        <a:srgbClr val="E0E2E1"/>
      </a:lt2>
      <a:accent1>
        <a:srgbClr val="D1350F"/>
      </a:accent1>
      <a:accent2>
        <a:srgbClr val="E6AC58"/>
      </a:accent2>
      <a:accent3>
        <a:srgbClr val="94AFAF"/>
      </a:accent3>
      <a:accent4>
        <a:srgbClr val="2B6242"/>
      </a:accent4>
      <a:accent5>
        <a:srgbClr val="2C5967"/>
      </a:accent5>
      <a:accent6>
        <a:srgbClr val="AE562C"/>
      </a:accent6>
      <a:hlink>
        <a:srgbClr val="2C5967"/>
      </a:hlink>
      <a:folHlink>
        <a:srgbClr val="F5B642"/>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B2FB0D8-5A85-498B-9244-AB9E18901C51}" vid="{44BB771E-FCCD-4223-BCC1-789AE8E8575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1328</TotalTime>
  <Words>1286</Words>
  <Application>Microsoft Office PowerPoint</Application>
  <PresentationFormat>Widescreen</PresentationFormat>
  <Paragraphs>93</Paragraphs>
  <Slides>21</Slides>
  <Notes>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21</vt:i4>
      </vt:variant>
    </vt:vector>
  </HeadingPairs>
  <TitlesOfParts>
    <vt:vector size="29" baseType="lpstr">
      <vt:lpstr>Oracle Sans</vt:lpstr>
      <vt:lpstr>Oracle Sans Extra Bold</vt:lpstr>
      <vt:lpstr>Oracle Sans Light</vt:lpstr>
      <vt:lpstr>Arial</vt:lpstr>
      <vt:lpstr>Calibri</vt:lpstr>
      <vt:lpstr>Georgia</vt:lpstr>
      <vt:lpstr>REDWOOD-SKT</vt:lpstr>
      <vt:lpstr>Dark Master</vt:lpstr>
      <vt:lpstr>Person of Interest Recognition – I/O</vt:lpstr>
      <vt:lpstr>Person of Interest Recognition – Environment</vt:lpstr>
      <vt:lpstr>Person of Interest Recognition – Complication</vt:lpstr>
      <vt:lpstr>Person of Interest Recognition – System Capability</vt:lpstr>
      <vt:lpstr>Person of Interest Recognition – Image Preprocessing</vt:lpstr>
      <vt:lpstr>Person of Interest Recognition – Image Preprocessing</vt:lpstr>
      <vt:lpstr>Haar Face Cascade</vt:lpstr>
      <vt:lpstr>Haar Face Cascade</vt:lpstr>
      <vt:lpstr>MTCNN – Face Alignment</vt:lpstr>
      <vt:lpstr>MTCNN</vt:lpstr>
      <vt:lpstr>Face Encoding</vt:lpstr>
      <vt:lpstr>HoG Representation</vt:lpstr>
      <vt:lpstr>HoG based Face Recognition</vt:lpstr>
      <vt:lpstr>Face_recognition face re-projection </vt:lpstr>
      <vt:lpstr>Face encoding</vt:lpstr>
      <vt:lpstr>PowerPoint Presentation</vt:lpstr>
      <vt:lpstr>Face encoding</vt:lpstr>
      <vt:lpstr>PowerPoint Presentation</vt:lpstr>
      <vt:lpstr>Face Recognition Model</vt:lpstr>
      <vt:lpstr>Accuracy of Classifier</vt:lpstr>
      <vt:lpstr>False Positive at Classifier</vt:lpstr>
    </vt:vector>
  </TitlesOfParts>
  <Company>Oracle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FRHAN</dc:creator>
  <cp:lastModifiedBy>Boon Ping Ong (boonping)</cp:lastModifiedBy>
  <cp:revision>59</cp:revision>
  <dcterms:created xsi:type="dcterms:W3CDTF">2019-12-30T03:13:22Z</dcterms:created>
  <dcterms:modified xsi:type="dcterms:W3CDTF">2020-04-24T15:36:07Z</dcterms:modified>
</cp:coreProperties>
</file>